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73"/>
  </p:notesMasterIdLst>
  <p:sldIdLst>
    <p:sldId id="276" r:id="rId5"/>
    <p:sldId id="261" r:id="rId6"/>
    <p:sldId id="355" r:id="rId7"/>
    <p:sldId id="353" r:id="rId8"/>
    <p:sldId id="291" r:id="rId9"/>
    <p:sldId id="356" r:id="rId10"/>
    <p:sldId id="322" r:id="rId11"/>
    <p:sldId id="281" r:id="rId12"/>
    <p:sldId id="282" r:id="rId13"/>
    <p:sldId id="280" r:id="rId14"/>
    <p:sldId id="283" r:id="rId15"/>
    <p:sldId id="284" r:id="rId16"/>
    <p:sldId id="303" r:id="rId17"/>
    <p:sldId id="285" r:id="rId18"/>
    <p:sldId id="286" r:id="rId19"/>
    <p:sldId id="306" r:id="rId20"/>
    <p:sldId id="287" r:id="rId21"/>
    <p:sldId id="288" r:id="rId22"/>
    <p:sldId id="354" r:id="rId23"/>
    <p:sldId id="290" r:id="rId24"/>
    <p:sldId id="289" r:id="rId25"/>
    <p:sldId id="324" r:id="rId26"/>
    <p:sldId id="262" r:id="rId27"/>
    <p:sldId id="351" r:id="rId28"/>
    <p:sldId id="315" r:id="rId29"/>
    <p:sldId id="331" r:id="rId30"/>
    <p:sldId id="313" r:id="rId31"/>
    <p:sldId id="349" r:id="rId32"/>
    <p:sldId id="347" r:id="rId33"/>
    <p:sldId id="333" r:id="rId34"/>
    <p:sldId id="334" r:id="rId35"/>
    <p:sldId id="335" r:id="rId36"/>
    <p:sldId id="336" r:id="rId37"/>
    <p:sldId id="337" r:id="rId38"/>
    <p:sldId id="340" r:id="rId39"/>
    <p:sldId id="348" r:id="rId40"/>
    <p:sldId id="338" r:id="rId41"/>
    <p:sldId id="341" r:id="rId42"/>
    <p:sldId id="342" r:id="rId43"/>
    <p:sldId id="343" r:id="rId44"/>
    <p:sldId id="314" r:id="rId45"/>
    <p:sldId id="296" r:id="rId46"/>
    <p:sldId id="298" r:id="rId47"/>
    <p:sldId id="328" r:id="rId48"/>
    <p:sldId id="329" r:id="rId49"/>
    <p:sldId id="297" r:id="rId50"/>
    <p:sldId id="300" r:id="rId51"/>
    <p:sldId id="350" r:id="rId52"/>
    <p:sldId id="305" r:id="rId53"/>
    <p:sldId id="299" r:id="rId54"/>
    <p:sldId id="295" r:id="rId55"/>
    <p:sldId id="323" r:id="rId56"/>
    <p:sldId id="263" r:id="rId57"/>
    <p:sldId id="307" r:id="rId58"/>
    <p:sldId id="302" r:id="rId59"/>
    <p:sldId id="309" r:id="rId60"/>
    <p:sldId id="310" r:id="rId61"/>
    <p:sldId id="311" r:id="rId62"/>
    <p:sldId id="308" r:id="rId63"/>
    <p:sldId id="316" r:id="rId64"/>
    <p:sldId id="317" r:id="rId65"/>
    <p:sldId id="326" r:id="rId66"/>
    <p:sldId id="318" r:id="rId67"/>
    <p:sldId id="301" r:id="rId68"/>
    <p:sldId id="320" r:id="rId69"/>
    <p:sldId id="330" r:id="rId70"/>
    <p:sldId id="294" r:id="rId71"/>
    <p:sldId id="264" r:id="rId72"/>
  </p:sldIdLst>
  <p:sldSz cx="12192000" cy="6858000"/>
  <p:notesSz cx="6888163" cy="100187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661"/>
    <a:srgbClr val="AAAAAB"/>
    <a:srgbClr val="003561"/>
    <a:srgbClr val="8BBD0B"/>
    <a:srgbClr val="E91F75"/>
    <a:srgbClr val="0080C5"/>
    <a:srgbClr val="A8123E"/>
    <a:srgbClr val="007A49"/>
    <a:srgbClr val="00A8E2"/>
    <a:srgbClr val="F491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94663" autoAdjust="0"/>
  </p:normalViewPr>
  <p:slideViewPr>
    <p:cSldViewPr snapToGrid="0" showGuides="1">
      <p:cViewPr varScale="1">
        <p:scale>
          <a:sx n="105" d="100"/>
          <a:sy n="105" d="100"/>
        </p:scale>
        <p:origin x="216" y="832"/>
      </p:cViewPr>
      <p:guideLst/>
    </p:cSldViewPr>
  </p:slideViewPr>
  <p:outlineViewPr>
    <p:cViewPr>
      <p:scale>
        <a:sx n="33" d="100"/>
        <a:sy n="33" d="100"/>
      </p:scale>
      <p:origin x="0" y="-96"/>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cheneder Lena" userId="5af9e434-5d6c-4419-997d-52c7b7b5ce60" providerId="ADAL" clId="{547CC910-0AC0-4D1A-8844-5B03E14BB2EF}"/>
    <pc:docChg chg="undo redo custSel addSld delSld modSld sldOrd modNotesMaster">
      <pc:chgData name="Sicheneder Lena" userId="5af9e434-5d6c-4419-997d-52c7b7b5ce60" providerId="ADAL" clId="{547CC910-0AC0-4D1A-8844-5B03E14BB2EF}" dt="2026-07-10T03:57:29.804" v="10333"/>
      <pc:docMkLst>
        <pc:docMk/>
      </pc:docMkLst>
      <pc:sldChg chg="addSp delSp modSp mod">
        <pc:chgData name="Sicheneder Lena" userId="5af9e434-5d6c-4419-997d-52c7b7b5ce60" providerId="ADAL" clId="{547CC910-0AC0-4D1A-8844-5B03E14BB2EF}" dt="2026-07-08T10:54:42.750" v="4483" actId="1076"/>
        <pc:sldMkLst>
          <pc:docMk/>
          <pc:sldMk cId="572677851" sldId="261"/>
        </pc:sldMkLst>
        <pc:spChg chg="add del mod">
          <ac:chgData name="Sicheneder Lena" userId="5af9e434-5d6c-4419-997d-52c7b7b5ce60" providerId="ADAL" clId="{547CC910-0AC0-4D1A-8844-5B03E14BB2EF}" dt="2026-06-07T10:12:00.367" v="944" actId="478"/>
          <ac:spMkLst>
            <pc:docMk/>
            <pc:sldMk cId="572677851" sldId="261"/>
            <ac:spMk id="6" creationId="{9B0627FE-CD40-156D-FCC0-6ABFD4ECF920}"/>
          </ac:spMkLst>
        </pc:spChg>
        <pc:spChg chg="add mod">
          <ac:chgData name="Sicheneder Lena" userId="5af9e434-5d6c-4419-997d-52c7b7b5ce60" providerId="ADAL" clId="{547CC910-0AC0-4D1A-8844-5B03E14BB2EF}" dt="2026-07-08T10:54:42.750" v="4483" actId="1076"/>
          <ac:spMkLst>
            <pc:docMk/>
            <pc:sldMk cId="572677851" sldId="261"/>
            <ac:spMk id="10" creationId="{E002EFB1-3846-2F21-C8E7-0295B8333D5C}"/>
          </ac:spMkLst>
        </pc:spChg>
        <pc:spChg chg="mod">
          <ac:chgData name="Sicheneder Lena" userId="5af9e434-5d6c-4419-997d-52c7b7b5ce60" providerId="ADAL" clId="{547CC910-0AC0-4D1A-8844-5B03E14BB2EF}" dt="2026-06-07T13:09:13.981" v="1505" actId="1076"/>
          <ac:spMkLst>
            <pc:docMk/>
            <pc:sldMk cId="572677851" sldId="261"/>
            <ac:spMk id="23" creationId="{F335CC12-64F7-B27B-F8C2-1ACD5356AB77}"/>
          </ac:spMkLst>
        </pc:spChg>
        <pc:spChg chg="del mod">
          <ac:chgData name="Sicheneder Lena" userId="5af9e434-5d6c-4419-997d-52c7b7b5ce60" providerId="ADAL" clId="{547CC910-0AC0-4D1A-8844-5B03E14BB2EF}" dt="2026-06-07T10:11:57.411" v="943" actId="478"/>
          <ac:spMkLst>
            <pc:docMk/>
            <pc:sldMk cId="572677851" sldId="261"/>
            <ac:spMk id="24" creationId="{AC5C3AF6-4433-BEEB-5129-1925F863E813}"/>
          </ac:spMkLst>
        </pc:spChg>
        <pc:spChg chg="del">
          <ac:chgData name="Sicheneder Lena" userId="5af9e434-5d6c-4419-997d-52c7b7b5ce60" providerId="ADAL" clId="{547CC910-0AC0-4D1A-8844-5B03E14BB2EF}" dt="2026-06-07T10:49:09.538" v="1271" actId="478"/>
          <ac:spMkLst>
            <pc:docMk/>
            <pc:sldMk cId="572677851" sldId="261"/>
            <ac:spMk id="25" creationId="{703C9801-9EAE-4437-9538-027F73A56CF3}"/>
          </ac:spMkLst>
        </pc:spChg>
        <pc:picChg chg="add del mod">
          <ac:chgData name="Sicheneder Lena" userId="5af9e434-5d6c-4419-997d-52c7b7b5ce60" providerId="ADAL" clId="{547CC910-0AC0-4D1A-8844-5B03E14BB2EF}" dt="2026-06-07T10:52:41.093" v="1310" actId="478"/>
          <ac:picMkLst>
            <pc:docMk/>
            <pc:sldMk cId="572677851" sldId="261"/>
            <ac:picMk id="8" creationId="{B0C1DE03-3A6E-D8D6-9B77-6E12BB5C640A}"/>
          </ac:picMkLst>
        </pc:picChg>
        <pc:picChg chg="add del mod ord">
          <ac:chgData name="Sicheneder Lena" userId="5af9e434-5d6c-4419-997d-52c7b7b5ce60" providerId="ADAL" clId="{547CC910-0AC0-4D1A-8844-5B03E14BB2EF}" dt="2026-06-07T12:53:18.855" v="1450" actId="478"/>
          <ac:picMkLst>
            <pc:docMk/>
            <pc:sldMk cId="572677851" sldId="261"/>
            <ac:picMk id="12" creationId="{B1471D29-5E41-E26C-017E-FA864821761D}"/>
          </ac:picMkLst>
        </pc:picChg>
        <pc:picChg chg="add del mod">
          <ac:chgData name="Sicheneder Lena" userId="5af9e434-5d6c-4419-997d-52c7b7b5ce60" providerId="ADAL" clId="{547CC910-0AC0-4D1A-8844-5B03E14BB2EF}" dt="2026-06-07T12:53:29.784" v="1452" actId="478"/>
          <ac:picMkLst>
            <pc:docMk/>
            <pc:sldMk cId="572677851" sldId="261"/>
            <ac:picMk id="14" creationId="{FC89D31B-F0E8-F8F6-4E4F-2711DD1BC244}"/>
          </ac:picMkLst>
        </pc:picChg>
        <pc:picChg chg="add del mod">
          <ac:chgData name="Sicheneder Lena" userId="5af9e434-5d6c-4419-997d-52c7b7b5ce60" providerId="ADAL" clId="{547CC910-0AC0-4D1A-8844-5B03E14BB2EF}" dt="2026-06-07T13:04:36.581" v="1487" actId="478"/>
          <ac:picMkLst>
            <pc:docMk/>
            <pc:sldMk cId="572677851" sldId="261"/>
            <ac:picMk id="16" creationId="{48738424-4ACF-74A4-55A8-BEC9EA78D002}"/>
          </ac:picMkLst>
        </pc:picChg>
        <pc:picChg chg="add del mod">
          <ac:chgData name="Sicheneder Lena" userId="5af9e434-5d6c-4419-997d-52c7b7b5ce60" providerId="ADAL" clId="{547CC910-0AC0-4D1A-8844-5B03E14BB2EF}" dt="2026-06-07T13:09:56.209" v="1515" actId="478"/>
          <ac:picMkLst>
            <pc:docMk/>
            <pc:sldMk cId="572677851" sldId="261"/>
            <ac:picMk id="18" creationId="{06061523-5A2B-C371-668A-49F1CAEB85B9}"/>
          </ac:picMkLst>
        </pc:picChg>
        <pc:picChg chg="add mod">
          <ac:chgData name="Sicheneder Lena" userId="5af9e434-5d6c-4419-997d-52c7b7b5ce60" providerId="ADAL" clId="{547CC910-0AC0-4D1A-8844-5B03E14BB2EF}" dt="2026-06-07T13:09:57.318" v="1517" actId="1076"/>
          <ac:picMkLst>
            <pc:docMk/>
            <pc:sldMk cId="572677851" sldId="261"/>
            <ac:picMk id="20" creationId="{5695FE77-1FA1-3CF4-29D0-4585E70E6ADC}"/>
          </ac:picMkLst>
        </pc:picChg>
      </pc:sldChg>
      <pc:sldChg chg="addSp delSp modSp mod">
        <pc:chgData name="Sicheneder Lena" userId="5af9e434-5d6c-4419-997d-52c7b7b5ce60" providerId="ADAL" clId="{547CC910-0AC0-4D1A-8844-5B03E14BB2EF}" dt="2026-07-09T21:25:57.042" v="6117" actId="14100"/>
        <pc:sldMkLst>
          <pc:docMk/>
          <pc:sldMk cId="102069489" sldId="262"/>
        </pc:sldMkLst>
        <pc:spChg chg="add del mod">
          <ac:chgData name="Sicheneder Lena" userId="5af9e434-5d6c-4419-997d-52c7b7b5ce60" providerId="ADAL" clId="{547CC910-0AC0-4D1A-8844-5B03E14BB2EF}" dt="2026-06-08T08:33:19.383" v="3368" actId="478"/>
          <ac:spMkLst>
            <pc:docMk/>
            <pc:sldMk cId="102069489" sldId="262"/>
            <ac:spMk id="2" creationId="{23A2E464-9533-AE80-0DB2-86061D9DF922}"/>
          </ac:spMkLst>
        </pc:spChg>
        <pc:spChg chg="add mod">
          <ac:chgData name="Sicheneder Lena" userId="5af9e434-5d6c-4419-997d-52c7b7b5ce60" providerId="ADAL" clId="{547CC910-0AC0-4D1A-8844-5B03E14BB2EF}" dt="2026-07-09T21:21:15.639" v="5821" actId="1076"/>
          <ac:spMkLst>
            <pc:docMk/>
            <pc:sldMk cId="102069489" sldId="262"/>
            <ac:spMk id="2" creationId="{B3354D86-9928-7E18-7ED2-0EA8767DC125}"/>
          </ac:spMkLst>
        </pc:spChg>
        <pc:spChg chg="add mod">
          <ac:chgData name="Sicheneder Lena" userId="5af9e434-5d6c-4419-997d-52c7b7b5ce60" providerId="ADAL" clId="{547CC910-0AC0-4D1A-8844-5B03E14BB2EF}" dt="2026-07-09T21:24:55.674" v="6010" actId="14100"/>
          <ac:spMkLst>
            <pc:docMk/>
            <pc:sldMk cId="102069489" sldId="262"/>
            <ac:spMk id="8" creationId="{23F7AB48-D579-3ECC-2606-9F40B76A1D17}"/>
          </ac:spMkLst>
        </pc:spChg>
        <pc:spChg chg="add del mod">
          <ac:chgData name="Sicheneder Lena" userId="5af9e434-5d6c-4419-997d-52c7b7b5ce60" providerId="ADAL" clId="{547CC910-0AC0-4D1A-8844-5B03E14BB2EF}" dt="2026-07-09T11:25:33.852" v="5344" actId="108"/>
          <ac:spMkLst>
            <pc:docMk/>
            <pc:sldMk cId="102069489" sldId="262"/>
            <ac:spMk id="9" creationId="{49242AC4-9AE5-BC24-3E8F-1A6A1A451777}"/>
          </ac:spMkLst>
        </pc:spChg>
        <pc:spChg chg="add mod">
          <ac:chgData name="Sicheneder Lena" userId="5af9e434-5d6c-4419-997d-52c7b7b5ce60" providerId="ADAL" clId="{547CC910-0AC0-4D1A-8844-5B03E14BB2EF}" dt="2026-07-09T21:25:57.042" v="6117" actId="14100"/>
          <ac:spMkLst>
            <pc:docMk/>
            <pc:sldMk cId="102069489" sldId="262"/>
            <ac:spMk id="10" creationId="{D5593F06-6B93-18E8-088B-6A8D44FB2239}"/>
          </ac:spMkLst>
        </pc:spChg>
        <pc:spChg chg="mod">
          <ac:chgData name="Sicheneder Lena" userId="5af9e434-5d6c-4419-997d-52c7b7b5ce60" providerId="ADAL" clId="{547CC910-0AC0-4D1A-8844-5B03E14BB2EF}" dt="2026-06-07T14:21:08.423" v="1520"/>
          <ac:spMkLst>
            <pc:docMk/>
            <pc:sldMk cId="102069489" sldId="262"/>
            <ac:spMk id="23" creationId="{F335CC12-64F7-B27B-F8C2-1ACD5356AB77}"/>
          </ac:spMkLst>
        </pc:spChg>
        <pc:spChg chg="del mod">
          <ac:chgData name="Sicheneder Lena" userId="5af9e434-5d6c-4419-997d-52c7b7b5ce60" providerId="ADAL" clId="{547CC910-0AC0-4D1A-8844-5B03E14BB2EF}" dt="2026-06-08T08:33:01.603" v="3361" actId="478"/>
          <ac:spMkLst>
            <pc:docMk/>
            <pc:sldMk cId="102069489" sldId="262"/>
            <ac:spMk id="24" creationId="{AC5C3AF6-4433-BEEB-5129-1925F863E813}"/>
          </ac:spMkLst>
        </pc:spChg>
        <pc:spChg chg="del mod">
          <ac:chgData name="Sicheneder Lena" userId="5af9e434-5d6c-4419-997d-52c7b7b5ce60" providerId="ADAL" clId="{547CC910-0AC0-4D1A-8844-5B03E14BB2EF}" dt="2026-06-07T14:40:10.586" v="2048" actId="478"/>
          <ac:spMkLst>
            <pc:docMk/>
            <pc:sldMk cId="102069489" sldId="262"/>
            <ac:spMk id="25" creationId="{703C9801-9EAE-4437-9538-027F73A56CF3}"/>
          </ac:spMkLst>
        </pc:spChg>
        <pc:picChg chg="add del mod modCrop">
          <ac:chgData name="Sicheneder Lena" userId="5af9e434-5d6c-4419-997d-52c7b7b5ce60" providerId="ADAL" clId="{547CC910-0AC0-4D1A-8844-5B03E14BB2EF}" dt="2026-07-09T11:22:49.960" v="5289" actId="478"/>
          <ac:picMkLst>
            <pc:docMk/>
            <pc:sldMk cId="102069489" sldId="262"/>
            <ac:picMk id="6" creationId="{A43CBF69-BE34-D2AC-D242-337115451C62}"/>
          </ac:picMkLst>
        </pc:picChg>
        <pc:picChg chg="add mod">
          <ac:chgData name="Sicheneder Lena" userId="5af9e434-5d6c-4419-997d-52c7b7b5ce60" providerId="ADAL" clId="{547CC910-0AC0-4D1A-8844-5B03E14BB2EF}" dt="2026-07-09T21:21:17.372" v="5822" actId="1076"/>
          <ac:picMkLst>
            <pc:docMk/>
            <pc:sldMk cId="102069489" sldId="262"/>
            <ac:picMk id="7" creationId="{C34D9647-9E91-BE39-EA00-81FDD22BC4A6}"/>
          </ac:picMkLst>
        </pc:picChg>
        <pc:picChg chg="add del mod modCrop">
          <ac:chgData name="Sicheneder Lena" userId="5af9e434-5d6c-4419-997d-52c7b7b5ce60" providerId="ADAL" clId="{547CC910-0AC0-4D1A-8844-5B03E14BB2EF}" dt="2026-07-08T11:30:33.169" v="5112" actId="478"/>
          <ac:picMkLst>
            <pc:docMk/>
            <pc:sldMk cId="102069489" sldId="262"/>
            <ac:picMk id="7" creationId="{D5A4A90D-526E-5A8B-2C2A-4F305DA7E8C9}"/>
          </ac:picMkLst>
        </pc:picChg>
      </pc:sldChg>
      <pc:sldChg chg="addSp delSp modSp mod modAnim modNotes">
        <pc:chgData name="Sicheneder Lena" userId="5af9e434-5d6c-4419-997d-52c7b7b5ce60" providerId="ADAL" clId="{547CC910-0AC0-4D1A-8844-5B03E14BB2EF}" dt="2026-07-10T03:10:34.929" v="9626" actId="113"/>
        <pc:sldMkLst>
          <pc:docMk/>
          <pc:sldMk cId="1418291287" sldId="263"/>
        </pc:sldMkLst>
        <pc:spChg chg="add mod">
          <ac:chgData name="Sicheneder Lena" userId="5af9e434-5d6c-4419-997d-52c7b7b5ce60" providerId="ADAL" clId="{547CC910-0AC0-4D1A-8844-5B03E14BB2EF}" dt="2026-07-08T11:12:29.131" v="4575" actId="2711"/>
          <ac:spMkLst>
            <pc:docMk/>
            <pc:sldMk cId="1418291287" sldId="263"/>
            <ac:spMk id="6" creationId="{144981D7-38ED-2DE6-D0D2-FA1209B65B67}"/>
          </ac:spMkLst>
        </pc:spChg>
        <pc:spChg chg="add del mod">
          <ac:chgData name="Sicheneder Lena" userId="5af9e434-5d6c-4419-997d-52c7b7b5ce60" providerId="ADAL" clId="{547CC910-0AC0-4D1A-8844-5B03E14BB2EF}" dt="2026-07-09T22:04:49.333" v="7694"/>
          <ac:spMkLst>
            <pc:docMk/>
            <pc:sldMk cId="1418291287" sldId="263"/>
            <ac:spMk id="8" creationId="{ADD1B024-E9A9-4D17-C3FE-9FC151AADC2A}"/>
          </ac:spMkLst>
        </pc:spChg>
        <pc:spChg chg="add mod ord">
          <ac:chgData name="Sicheneder Lena" userId="5af9e434-5d6c-4419-997d-52c7b7b5ce60" providerId="ADAL" clId="{547CC910-0AC0-4D1A-8844-5B03E14BB2EF}" dt="2026-07-09T22:29:34.041" v="8424" actId="1076"/>
          <ac:spMkLst>
            <pc:docMk/>
            <pc:sldMk cId="1418291287" sldId="263"/>
            <ac:spMk id="9" creationId="{DBE91F82-473F-6EBA-8706-5134E9830079}"/>
          </ac:spMkLst>
        </pc:spChg>
        <pc:spChg chg="add del mod">
          <ac:chgData name="Sicheneder Lena" userId="5af9e434-5d6c-4419-997d-52c7b7b5ce60" providerId="ADAL" clId="{547CC910-0AC0-4D1A-8844-5B03E14BB2EF}" dt="2026-07-09T22:08:24.422" v="7708" actId="478"/>
          <ac:spMkLst>
            <pc:docMk/>
            <pc:sldMk cId="1418291287" sldId="263"/>
            <ac:spMk id="12" creationId="{50442CFC-E8D0-CC5D-77E1-7F4BF03C8D94}"/>
          </ac:spMkLst>
        </pc:spChg>
        <pc:spChg chg="mod">
          <ac:chgData name="Sicheneder Lena" userId="5af9e434-5d6c-4419-997d-52c7b7b5ce60" providerId="ADAL" clId="{547CC910-0AC0-4D1A-8844-5B03E14BB2EF}" dt="2026-06-07T14:23:58.946" v="1630"/>
          <ac:spMkLst>
            <pc:docMk/>
            <pc:sldMk cId="1418291287" sldId="263"/>
            <ac:spMk id="23" creationId="{F335CC12-64F7-B27B-F8C2-1ACD5356AB77}"/>
          </ac:spMkLst>
        </pc:spChg>
        <pc:spChg chg="mod">
          <ac:chgData name="Sicheneder Lena" userId="5af9e434-5d6c-4419-997d-52c7b7b5ce60" providerId="ADAL" clId="{547CC910-0AC0-4D1A-8844-5B03E14BB2EF}" dt="2026-06-07T14:24:09.831" v="1666" actId="20577"/>
          <ac:spMkLst>
            <pc:docMk/>
            <pc:sldMk cId="1418291287" sldId="263"/>
            <ac:spMk id="24" creationId="{AC5C3AF6-4433-BEEB-5129-1925F863E813}"/>
          </ac:spMkLst>
        </pc:spChg>
        <pc:spChg chg="del">
          <ac:chgData name="Sicheneder Lena" userId="5af9e434-5d6c-4419-997d-52c7b7b5ce60" providerId="ADAL" clId="{547CC910-0AC0-4D1A-8844-5B03E14BB2EF}" dt="2026-07-06T17:36:28.767" v="4425" actId="478"/>
          <ac:spMkLst>
            <pc:docMk/>
            <pc:sldMk cId="1418291287" sldId="263"/>
            <ac:spMk id="25" creationId="{703C9801-9EAE-4437-9538-027F73A56CF3}"/>
          </ac:spMkLst>
        </pc:spChg>
        <pc:picChg chg="add del mod">
          <ac:chgData name="Sicheneder Lena" userId="5af9e434-5d6c-4419-997d-52c7b7b5ce60" providerId="ADAL" clId="{547CC910-0AC0-4D1A-8844-5B03E14BB2EF}" dt="2026-07-09T22:30:15.966" v="8434" actId="478"/>
          <ac:picMkLst>
            <pc:docMk/>
            <pc:sldMk cId="1418291287" sldId="263"/>
            <ac:picMk id="2" creationId="{FCFE6836-FF23-741B-09E1-1E6A516882D6}"/>
          </ac:picMkLst>
        </pc:picChg>
        <pc:picChg chg="add mod">
          <ac:chgData name="Sicheneder Lena" userId="5af9e434-5d6c-4419-997d-52c7b7b5ce60" providerId="ADAL" clId="{547CC910-0AC0-4D1A-8844-5B03E14BB2EF}" dt="2026-07-09T22:29:29" v="8422" actId="1076"/>
          <ac:picMkLst>
            <pc:docMk/>
            <pc:sldMk cId="1418291287" sldId="263"/>
            <ac:picMk id="10" creationId="{D1FD46E1-0CD0-65C0-757B-652045C8CF50}"/>
          </ac:picMkLst>
        </pc:picChg>
        <pc:picChg chg="add mod">
          <ac:chgData name="Sicheneder Lena" userId="5af9e434-5d6c-4419-997d-52c7b7b5ce60" providerId="ADAL" clId="{547CC910-0AC0-4D1A-8844-5B03E14BB2EF}" dt="2026-07-10T03:02:22.773" v="9608" actId="1076"/>
          <ac:picMkLst>
            <pc:docMk/>
            <pc:sldMk cId="1418291287" sldId="263"/>
            <ac:picMk id="13" creationId="{71FA86E3-E5A8-21F4-5374-EB9776A10DEB}"/>
          </ac:picMkLst>
        </pc:picChg>
        <pc:picChg chg="add mod">
          <ac:chgData name="Sicheneder Lena" userId="5af9e434-5d6c-4419-997d-52c7b7b5ce60" providerId="ADAL" clId="{547CC910-0AC0-4D1A-8844-5B03E14BB2EF}" dt="2026-07-09T22:08:39.759" v="7711" actId="1076"/>
          <ac:picMkLst>
            <pc:docMk/>
            <pc:sldMk cId="1418291287" sldId="263"/>
            <ac:picMk id="2050" creationId="{0D74DBEA-8BBC-4530-0B9E-5502911309B0}"/>
          </ac:picMkLst>
        </pc:picChg>
      </pc:sldChg>
      <pc:sldChg chg="add del">
        <pc:chgData name="Sicheneder Lena" userId="5af9e434-5d6c-4419-997d-52c7b7b5ce60" providerId="ADAL" clId="{547CC910-0AC0-4D1A-8844-5B03E14BB2EF}" dt="2026-06-07T09:04:23.661" v="31" actId="47"/>
        <pc:sldMkLst>
          <pc:docMk/>
          <pc:sldMk cId="316307709" sldId="277"/>
        </pc:sldMkLst>
      </pc:sldChg>
      <pc:sldChg chg="add del">
        <pc:chgData name="Sicheneder Lena" userId="5af9e434-5d6c-4419-997d-52c7b7b5ce60" providerId="ADAL" clId="{547CC910-0AC0-4D1A-8844-5B03E14BB2EF}" dt="2026-06-07T14:23:52.640" v="1629" actId="47"/>
        <pc:sldMkLst>
          <pc:docMk/>
          <pc:sldMk cId="3350996764" sldId="278"/>
        </pc:sldMkLst>
      </pc:sldChg>
      <pc:sldChg chg="add del">
        <pc:chgData name="Sicheneder Lena" userId="5af9e434-5d6c-4419-997d-52c7b7b5ce60" providerId="ADAL" clId="{547CC910-0AC0-4D1A-8844-5B03E14BB2EF}" dt="2026-06-07T14:24:15.190" v="1667" actId="47"/>
        <pc:sldMkLst>
          <pc:docMk/>
          <pc:sldMk cId="2025304765" sldId="279"/>
        </pc:sldMkLst>
      </pc:sldChg>
      <pc:sldChg chg="addSp delSp modSp add mod ord">
        <pc:chgData name="Sicheneder Lena" userId="5af9e434-5d6c-4419-997d-52c7b7b5ce60" providerId="ADAL" clId="{547CC910-0AC0-4D1A-8844-5B03E14BB2EF}" dt="2026-07-08T10:55:52.871" v="4500" actId="2711"/>
        <pc:sldMkLst>
          <pc:docMk/>
          <pc:sldMk cId="1928792512" sldId="280"/>
        </pc:sldMkLst>
        <pc:spChg chg="add mod">
          <ac:chgData name="Sicheneder Lena" userId="5af9e434-5d6c-4419-997d-52c7b7b5ce60" providerId="ADAL" clId="{547CC910-0AC0-4D1A-8844-5B03E14BB2EF}" dt="2026-07-08T10:55:52.871" v="4500" actId="2711"/>
          <ac:spMkLst>
            <pc:docMk/>
            <pc:sldMk cId="1928792512" sldId="280"/>
            <ac:spMk id="2" creationId="{8E9A96E4-414E-855C-1149-11945617B6ED}"/>
          </ac:spMkLst>
        </pc:spChg>
        <pc:spChg chg="del">
          <ac:chgData name="Sicheneder Lena" userId="5af9e434-5d6c-4419-997d-52c7b7b5ce60" providerId="ADAL" clId="{547CC910-0AC0-4D1A-8844-5B03E14BB2EF}" dt="2026-06-07T09:05:09.848" v="36" actId="478"/>
          <ac:spMkLst>
            <pc:docMk/>
            <pc:sldMk cId="1928792512" sldId="280"/>
            <ac:spMk id="25" creationId="{703C9801-9EAE-4437-9538-027F73A56CF3}"/>
          </ac:spMkLst>
        </pc:spChg>
        <pc:picChg chg="add mod">
          <ac:chgData name="Sicheneder Lena" userId="5af9e434-5d6c-4419-997d-52c7b7b5ce60" providerId="ADAL" clId="{547CC910-0AC0-4D1A-8844-5B03E14BB2EF}" dt="2026-06-07T09:45:46.030" v="475" actId="1076"/>
          <ac:picMkLst>
            <pc:docMk/>
            <pc:sldMk cId="1928792512" sldId="280"/>
            <ac:picMk id="6" creationId="{AA2E3DF5-6EDC-429B-FDDA-0EA5EE489CD3}"/>
          </ac:picMkLst>
        </pc:picChg>
      </pc:sldChg>
      <pc:sldChg chg="addSp delSp modSp add mod modAnim">
        <pc:chgData name="Sicheneder Lena" userId="5af9e434-5d6c-4419-997d-52c7b7b5ce60" providerId="ADAL" clId="{547CC910-0AC0-4D1A-8844-5B03E14BB2EF}" dt="2026-07-08T10:55:26.941" v="4495" actId="2711"/>
        <pc:sldMkLst>
          <pc:docMk/>
          <pc:sldMk cId="2655657575" sldId="281"/>
        </pc:sldMkLst>
        <pc:spChg chg="add mod">
          <ac:chgData name="Sicheneder Lena" userId="5af9e434-5d6c-4419-997d-52c7b7b5ce60" providerId="ADAL" clId="{547CC910-0AC0-4D1A-8844-5B03E14BB2EF}" dt="2026-07-08T10:54:51.774" v="4484" actId="2711"/>
          <ac:spMkLst>
            <pc:docMk/>
            <pc:sldMk cId="2655657575" sldId="281"/>
            <ac:spMk id="6" creationId="{407D8247-35E3-6A19-CCCB-1EF5384C5732}"/>
          </ac:spMkLst>
        </pc:spChg>
        <pc:spChg chg="add mod ord">
          <ac:chgData name="Sicheneder Lena" userId="5af9e434-5d6c-4419-997d-52c7b7b5ce60" providerId="ADAL" clId="{547CC910-0AC0-4D1A-8844-5B03E14BB2EF}" dt="2026-07-08T10:55:26.941" v="4495" actId="2711"/>
          <ac:spMkLst>
            <pc:docMk/>
            <pc:sldMk cId="2655657575" sldId="281"/>
            <ac:spMk id="7" creationId="{BF352D40-ACEB-29DF-C235-BA034459105D}"/>
          </ac:spMkLst>
        </pc:spChg>
        <pc:spChg chg="add mod">
          <ac:chgData name="Sicheneder Lena" userId="5af9e434-5d6c-4419-997d-52c7b7b5ce60" providerId="ADAL" clId="{547CC910-0AC0-4D1A-8844-5B03E14BB2EF}" dt="2026-07-08T10:55:18.909" v="4494" actId="1076"/>
          <ac:spMkLst>
            <pc:docMk/>
            <pc:sldMk cId="2655657575" sldId="281"/>
            <ac:spMk id="8" creationId="{50DA0877-FE24-ABA8-56D6-4115E92C86B9}"/>
          </ac:spMkLst>
        </pc:spChg>
        <pc:spChg chg="del">
          <ac:chgData name="Sicheneder Lena" userId="5af9e434-5d6c-4419-997d-52c7b7b5ce60" providerId="ADAL" clId="{547CC910-0AC0-4D1A-8844-5B03E14BB2EF}" dt="2026-06-07T09:05:51.119" v="50" actId="478"/>
          <ac:spMkLst>
            <pc:docMk/>
            <pc:sldMk cId="2655657575" sldId="281"/>
            <ac:spMk id="25" creationId="{703C9801-9EAE-4437-9538-027F73A56CF3}"/>
          </ac:spMkLst>
        </pc:spChg>
        <pc:picChg chg="add mod ord">
          <ac:chgData name="Sicheneder Lena" userId="5af9e434-5d6c-4419-997d-52c7b7b5ce60" providerId="ADAL" clId="{547CC910-0AC0-4D1A-8844-5B03E14BB2EF}" dt="2026-07-08T10:55:06.241" v="4488" actId="1076"/>
          <ac:picMkLst>
            <pc:docMk/>
            <pc:sldMk cId="2655657575" sldId="281"/>
            <ac:picMk id="2" creationId="{9E04B527-1846-1786-5962-D0FD2075EEED}"/>
          </ac:picMkLst>
        </pc:picChg>
      </pc:sldChg>
      <pc:sldChg chg="addSp delSp modSp add mod">
        <pc:chgData name="Sicheneder Lena" userId="5af9e434-5d6c-4419-997d-52c7b7b5ce60" providerId="ADAL" clId="{547CC910-0AC0-4D1A-8844-5B03E14BB2EF}" dt="2026-07-08T10:55:42.038" v="4497" actId="2711"/>
        <pc:sldMkLst>
          <pc:docMk/>
          <pc:sldMk cId="3105553277" sldId="282"/>
        </pc:sldMkLst>
        <pc:spChg chg="del">
          <ac:chgData name="Sicheneder Lena" userId="5af9e434-5d6c-4419-997d-52c7b7b5ce60" providerId="ADAL" clId="{547CC910-0AC0-4D1A-8844-5B03E14BB2EF}" dt="2026-06-07T09:24:10.552" v="136" actId="478"/>
          <ac:spMkLst>
            <pc:docMk/>
            <pc:sldMk cId="3105553277" sldId="282"/>
            <ac:spMk id="2" creationId="{8E9A96E4-414E-855C-1149-11945617B6ED}"/>
          </ac:spMkLst>
        </pc:spChg>
        <pc:spChg chg="add mod">
          <ac:chgData name="Sicheneder Lena" userId="5af9e434-5d6c-4419-997d-52c7b7b5ce60" providerId="ADAL" clId="{547CC910-0AC0-4D1A-8844-5B03E14BB2EF}" dt="2026-07-08T10:55:36.763" v="4496" actId="2711"/>
          <ac:spMkLst>
            <pc:docMk/>
            <pc:sldMk cId="3105553277" sldId="282"/>
            <ac:spMk id="9" creationId="{25D56109-AB3E-DD4C-187A-071280E407F8}"/>
          </ac:spMkLst>
        </pc:spChg>
        <pc:spChg chg="add mod">
          <ac:chgData name="Sicheneder Lena" userId="5af9e434-5d6c-4419-997d-52c7b7b5ce60" providerId="ADAL" clId="{547CC910-0AC0-4D1A-8844-5B03E14BB2EF}" dt="2026-07-08T10:55:42.038" v="4497" actId="2711"/>
          <ac:spMkLst>
            <pc:docMk/>
            <pc:sldMk cId="3105553277" sldId="282"/>
            <ac:spMk id="10" creationId="{DC194951-06B1-8DF7-5CD5-1278D204757E}"/>
          </ac:spMkLst>
        </pc:spChg>
        <pc:picChg chg="del">
          <ac:chgData name="Sicheneder Lena" userId="5af9e434-5d6c-4419-997d-52c7b7b5ce60" providerId="ADAL" clId="{547CC910-0AC0-4D1A-8844-5B03E14BB2EF}" dt="2026-06-07T09:24:11.383" v="137" actId="478"/>
          <ac:picMkLst>
            <pc:docMk/>
            <pc:sldMk cId="3105553277" sldId="282"/>
            <ac:picMk id="6" creationId="{AA2E3DF5-6EDC-429B-FDDA-0EA5EE489CD3}"/>
          </ac:picMkLst>
        </pc:picChg>
        <pc:picChg chg="add mod modCrop">
          <ac:chgData name="Sicheneder Lena" userId="5af9e434-5d6c-4419-997d-52c7b7b5ce60" providerId="ADAL" clId="{547CC910-0AC0-4D1A-8844-5B03E14BB2EF}" dt="2026-06-07T09:36:14.565" v="256" actId="1076"/>
          <ac:picMkLst>
            <pc:docMk/>
            <pc:sldMk cId="3105553277" sldId="282"/>
            <ac:picMk id="8" creationId="{2AB3637A-90C8-CF16-AF96-D62FB6D48E30}"/>
          </ac:picMkLst>
        </pc:picChg>
        <pc:picChg chg="add mod modCrop">
          <ac:chgData name="Sicheneder Lena" userId="5af9e434-5d6c-4419-997d-52c7b7b5ce60" providerId="ADAL" clId="{547CC910-0AC0-4D1A-8844-5B03E14BB2EF}" dt="2026-06-07T09:36:26.678" v="260" actId="1076"/>
          <ac:picMkLst>
            <pc:docMk/>
            <pc:sldMk cId="3105553277" sldId="282"/>
            <ac:picMk id="12" creationId="{522CE90C-1DDB-8C2F-3F12-00BD9406FE88}"/>
          </ac:picMkLst>
        </pc:picChg>
      </pc:sldChg>
      <pc:sldChg chg="addSp delSp modSp add mod ord">
        <pc:chgData name="Sicheneder Lena" userId="5af9e434-5d6c-4419-997d-52c7b7b5ce60" providerId="ADAL" clId="{547CC910-0AC0-4D1A-8844-5B03E14BB2EF}" dt="2026-07-08T10:56:46.040" v="4513" actId="121"/>
        <pc:sldMkLst>
          <pc:docMk/>
          <pc:sldMk cId="3431446913" sldId="283"/>
        </pc:sldMkLst>
        <pc:spChg chg="del mod">
          <ac:chgData name="Sicheneder Lena" userId="5af9e434-5d6c-4419-997d-52c7b7b5ce60" providerId="ADAL" clId="{547CC910-0AC0-4D1A-8844-5B03E14BB2EF}" dt="2026-06-07T09:36:56.884" v="264" actId="478"/>
          <ac:spMkLst>
            <pc:docMk/>
            <pc:sldMk cId="3431446913" sldId="283"/>
            <ac:spMk id="2" creationId="{8E9A96E4-414E-855C-1149-11945617B6ED}"/>
          </ac:spMkLst>
        </pc:spChg>
        <pc:spChg chg="add mod">
          <ac:chgData name="Sicheneder Lena" userId="5af9e434-5d6c-4419-997d-52c7b7b5ce60" providerId="ADAL" clId="{547CC910-0AC0-4D1A-8844-5B03E14BB2EF}" dt="2026-07-08T10:56:46.040" v="4513" actId="121"/>
          <ac:spMkLst>
            <pc:docMk/>
            <pc:sldMk cId="3431446913" sldId="283"/>
            <ac:spMk id="7" creationId="{32F1C12E-B5C9-888B-59C0-680591C4CEA0}"/>
          </ac:spMkLst>
        </pc:spChg>
        <pc:spChg chg="add mod">
          <ac:chgData name="Sicheneder Lena" userId="5af9e434-5d6c-4419-997d-52c7b7b5ce60" providerId="ADAL" clId="{547CC910-0AC0-4D1A-8844-5B03E14BB2EF}" dt="2026-07-08T10:56:23.856" v="4507" actId="20577"/>
          <ac:spMkLst>
            <pc:docMk/>
            <pc:sldMk cId="3431446913" sldId="283"/>
            <ac:spMk id="8" creationId="{6C20D9C1-1D08-0E11-18E8-3558F0716ADB}"/>
          </ac:spMkLst>
        </pc:spChg>
        <pc:spChg chg="add mod">
          <ac:chgData name="Sicheneder Lena" userId="5af9e434-5d6c-4419-997d-52c7b7b5ce60" providerId="ADAL" clId="{547CC910-0AC0-4D1A-8844-5B03E14BB2EF}" dt="2026-07-08T10:56:30.029" v="4510" actId="14100"/>
          <ac:spMkLst>
            <pc:docMk/>
            <pc:sldMk cId="3431446913" sldId="283"/>
            <ac:spMk id="9" creationId="{121BD5C7-F519-6185-B3C1-DD9BD2384B28}"/>
          </ac:spMkLst>
        </pc:spChg>
        <pc:spChg chg="add mod">
          <ac:chgData name="Sicheneder Lena" userId="5af9e434-5d6c-4419-997d-52c7b7b5ce60" providerId="ADAL" clId="{547CC910-0AC0-4D1A-8844-5B03E14BB2EF}" dt="2026-07-08T10:56:33.834" v="4511" actId="14100"/>
          <ac:spMkLst>
            <pc:docMk/>
            <pc:sldMk cId="3431446913" sldId="283"/>
            <ac:spMk id="10" creationId="{B0B2AFA2-7444-DCA7-F2CF-0ACBDB4741A3}"/>
          </ac:spMkLst>
        </pc:spChg>
        <pc:spChg chg="mod">
          <ac:chgData name="Sicheneder Lena" userId="5af9e434-5d6c-4419-997d-52c7b7b5ce60" providerId="ADAL" clId="{547CC910-0AC0-4D1A-8844-5B03E14BB2EF}" dt="2026-06-07T09:42:20.361" v="426"/>
          <ac:spMkLst>
            <pc:docMk/>
            <pc:sldMk cId="3431446913" sldId="283"/>
            <ac:spMk id="12" creationId="{0A87CE92-A85E-B854-B706-682B5B802FC6}"/>
          </ac:spMkLst>
        </pc:spChg>
        <pc:spChg chg="mod">
          <ac:chgData name="Sicheneder Lena" userId="5af9e434-5d6c-4419-997d-52c7b7b5ce60" providerId="ADAL" clId="{547CC910-0AC0-4D1A-8844-5B03E14BB2EF}" dt="2026-06-07T09:42:20.361" v="426"/>
          <ac:spMkLst>
            <pc:docMk/>
            <pc:sldMk cId="3431446913" sldId="283"/>
            <ac:spMk id="13" creationId="{69C63532-D0FC-910C-6861-A3C21A7BC94E}"/>
          </ac:spMkLst>
        </pc:spChg>
        <pc:spChg chg="mod">
          <ac:chgData name="Sicheneder Lena" userId="5af9e434-5d6c-4419-997d-52c7b7b5ce60" providerId="ADAL" clId="{547CC910-0AC0-4D1A-8844-5B03E14BB2EF}" dt="2026-06-07T09:42:20.361" v="426"/>
          <ac:spMkLst>
            <pc:docMk/>
            <pc:sldMk cId="3431446913" sldId="283"/>
            <ac:spMk id="14" creationId="{BD3972D9-911C-70A0-C360-17F9C24C50DC}"/>
          </ac:spMkLst>
        </pc:spChg>
        <pc:spChg chg="mod">
          <ac:chgData name="Sicheneder Lena" userId="5af9e434-5d6c-4419-997d-52c7b7b5ce60" providerId="ADAL" clId="{547CC910-0AC0-4D1A-8844-5B03E14BB2EF}" dt="2026-06-07T15:51:59.004" v="3345" actId="1076"/>
          <ac:spMkLst>
            <pc:docMk/>
            <pc:sldMk cId="3431446913" sldId="283"/>
            <ac:spMk id="23" creationId="{F335CC12-64F7-B27B-F8C2-1ACD5356AB77}"/>
          </ac:spMkLst>
        </pc:spChg>
        <pc:grpChg chg="add mod">
          <ac:chgData name="Sicheneder Lena" userId="5af9e434-5d6c-4419-997d-52c7b7b5ce60" providerId="ADAL" clId="{547CC910-0AC0-4D1A-8844-5B03E14BB2EF}" dt="2026-07-08T10:56:27.608" v="4509" actId="1076"/>
          <ac:grpSpMkLst>
            <pc:docMk/>
            <pc:sldMk cId="3431446913" sldId="283"/>
            <ac:grpSpMk id="11" creationId="{8244AA51-E6AB-7132-D215-BA23BC623FB5}"/>
          </ac:grpSpMkLst>
        </pc:grpChg>
        <pc:picChg chg="del">
          <ac:chgData name="Sicheneder Lena" userId="5af9e434-5d6c-4419-997d-52c7b7b5ce60" providerId="ADAL" clId="{547CC910-0AC0-4D1A-8844-5B03E14BB2EF}" dt="2026-06-07T09:36:57.867" v="265" actId="478"/>
          <ac:picMkLst>
            <pc:docMk/>
            <pc:sldMk cId="3431446913" sldId="283"/>
            <ac:picMk id="6" creationId="{AA2E3DF5-6EDC-429B-FDDA-0EA5EE489CD3}"/>
          </ac:picMkLst>
        </pc:picChg>
      </pc:sldChg>
      <pc:sldChg chg="addSp delSp modSp add mod">
        <pc:chgData name="Sicheneder Lena" userId="5af9e434-5d6c-4419-997d-52c7b7b5ce60" providerId="ADAL" clId="{547CC910-0AC0-4D1A-8844-5B03E14BB2EF}" dt="2026-07-08T10:56:56.974" v="4514" actId="2711"/>
        <pc:sldMkLst>
          <pc:docMk/>
          <pc:sldMk cId="419043309" sldId="284"/>
        </pc:sldMkLst>
        <pc:spChg chg="add mod">
          <ac:chgData name="Sicheneder Lena" userId="5af9e434-5d6c-4419-997d-52c7b7b5ce60" providerId="ADAL" clId="{547CC910-0AC0-4D1A-8844-5B03E14BB2EF}" dt="2026-07-08T10:56:56.974" v="4514" actId="2711"/>
          <ac:spMkLst>
            <pc:docMk/>
            <pc:sldMk cId="419043309" sldId="284"/>
            <ac:spMk id="6" creationId="{868CDBBE-731D-AFE0-6AA5-1FBBA38B8F8A}"/>
          </ac:spMkLst>
        </pc:spChg>
        <pc:spChg chg="add del mod">
          <ac:chgData name="Sicheneder Lena" userId="5af9e434-5d6c-4419-997d-52c7b7b5ce60" providerId="ADAL" clId="{547CC910-0AC0-4D1A-8844-5B03E14BB2EF}" dt="2026-06-07T10:24:52.429" v="1143" actId="478"/>
          <ac:spMkLst>
            <pc:docMk/>
            <pc:sldMk cId="419043309" sldId="284"/>
            <ac:spMk id="7" creationId="{5B321733-5591-797A-61ED-679D4B64A28F}"/>
          </ac:spMkLst>
        </pc:spChg>
        <pc:picChg chg="add mod">
          <ac:chgData name="Sicheneder Lena" userId="5af9e434-5d6c-4419-997d-52c7b7b5ce60" providerId="ADAL" clId="{547CC910-0AC0-4D1A-8844-5B03E14BB2EF}" dt="2026-06-07T09:51:56.277" v="665" actId="14100"/>
          <ac:picMkLst>
            <pc:docMk/>
            <pc:sldMk cId="419043309" sldId="284"/>
            <ac:picMk id="2" creationId="{E4EA34E9-201D-29F8-C8D2-D617D4277CB4}"/>
          </ac:picMkLst>
        </pc:picChg>
      </pc:sldChg>
      <pc:sldChg chg="addSp delSp modSp add mod">
        <pc:chgData name="Sicheneder Lena" userId="5af9e434-5d6c-4419-997d-52c7b7b5ce60" providerId="ADAL" clId="{547CC910-0AC0-4D1A-8844-5B03E14BB2EF}" dt="2026-07-09T11:20:40.073" v="5279" actId="120"/>
        <pc:sldMkLst>
          <pc:docMk/>
          <pc:sldMk cId="3476275740" sldId="285"/>
        </pc:sldMkLst>
        <pc:spChg chg="del mod">
          <ac:chgData name="Sicheneder Lena" userId="5af9e434-5d6c-4419-997d-52c7b7b5ce60" providerId="ADAL" clId="{547CC910-0AC0-4D1A-8844-5B03E14BB2EF}" dt="2026-06-07T09:44:49.795" v="466" actId="478"/>
          <ac:spMkLst>
            <pc:docMk/>
            <pc:sldMk cId="3476275740" sldId="285"/>
            <ac:spMk id="6" creationId="{868CDBBE-731D-AFE0-6AA5-1FBBA38B8F8A}"/>
          </ac:spMkLst>
        </pc:spChg>
        <pc:spChg chg="add mod">
          <ac:chgData name="Sicheneder Lena" userId="5af9e434-5d6c-4419-997d-52c7b7b5ce60" providerId="ADAL" clId="{547CC910-0AC0-4D1A-8844-5B03E14BB2EF}" dt="2026-07-06T16:53:27.234" v="3679" actId="207"/>
          <ac:spMkLst>
            <pc:docMk/>
            <pc:sldMk cId="3476275740" sldId="285"/>
            <ac:spMk id="6" creationId="{E2386266-8189-AA6F-384E-E1AB17624E86}"/>
          </ac:spMkLst>
        </pc:spChg>
        <pc:spChg chg="add mod">
          <ac:chgData name="Sicheneder Lena" userId="5af9e434-5d6c-4419-997d-52c7b7b5ce60" providerId="ADAL" clId="{547CC910-0AC0-4D1A-8844-5B03E14BB2EF}" dt="2026-07-09T11:20:40.073" v="5279" actId="120"/>
          <ac:spMkLst>
            <pc:docMk/>
            <pc:sldMk cId="3476275740" sldId="285"/>
            <ac:spMk id="7" creationId="{B8E65077-51FB-280A-B84D-B40BB44448E1}"/>
          </ac:spMkLst>
        </pc:spChg>
        <pc:spChg chg="add del mod">
          <ac:chgData name="Sicheneder Lena" userId="5af9e434-5d6c-4419-997d-52c7b7b5ce60" providerId="ADAL" clId="{547CC910-0AC0-4D1A-8844-5B03E14BB2EF}" dt="2026-07-04T09:49:10.807" v="3609" actId="478"/>
          <ac:spMkLst>
            <pc:docMk/>
            <pc:sldMk cId="3476275740" sldId="285"/>
            <ac:spMk id="9" creationId="{93A0A64A-D50A-57E7-86BD-1F4E8EEF6AD5}"/>
          </ac:spMkLst>
        </pc:spChg>
        <pc:picChg chg="add mod modCrop">
          <ac:chgData name="Sicheneder Lena" userId="5af9e434-5d6c-4419-997d-52c7b7b5ce60" providerId="ADAL" clId="{547CC910-0AC0-4D1A-8844-5B03E14BB2EF}" dt="2026-07-06T16:53:48.198" v="3681" actId="1076"/>
          <ac:picMkLst>
            <pc:docMk/>
            <pc:sldMk cId="3476275740" sldId="285"/>
            <ac:picMk id="2" creationId="{9A9238DC-058F-5A83-AF8A-8A63628FC87B}"/>
          </ac:picMkLst>
        </pc:picChg>
        <pc:picChg chg="del">
          <ac:chgData name="Sicheneder Lena" userId="5af9e434-5d6c-4419-997d-52c7b7b5ce60" providerId="ADAL" clId="{547CC910-0AC0-4D1A-8844-5B03E14BB2EF}" dt="2026-06-07T09:44:49.164" v="464" actId="478"/>
          <ac:picMkLst>
            <pc:docMk/>
            <pc:sldMk cId="3476275740" sldId="285"/>
            <ac:picMk id="2" creationId="{E4EA34E9-201D-29F8-C8D2-D617D4277CB4}"/>
          </ac:picMkLst>
        </pc:picChg>
      </pc:sldChg>
      <pc:sldChg chg="addSp delSp modSp add mod">
        <pc:chgData name="Sicheneder Lena" userId="5af9e434-5d6c-4419-997d-52c7b7b5ce60" providerId="ADAL" clId="{547CC910-0AC0-4D1A-8844-5B03E14BB2EF}" dt="2026-07-09T11:21:01.163" v="5282" actId="404"/>
        <pc:sldMkLst>
          <pc:docMk/>
          <pc:sldMk cId="346549628" sldId="286"/>
        </pc:sldMkLst>
        <pc:spChg chg="mod">
          <ac:chgData name="Sicheneder Lena" userId="5af9e434-5d6c-4419-997d-52c7b7b5ce60" providerId="ADAL" clId="{547CC910-0AC0-4D1A-8844-5B03E14BB2EF}" dt="2026-07-06T17:04:34.263" v="3767" actId="1076"/>
          <ac:spMkLst>
            <pc:docMk/>
            <pc:sldMk cId="346549628" sldId="286"/>
            <ac:spMk id="3" creationId="{67A20BB1-B301-5FCB-5198-10A519FD5473}"/>
          </ac:spMkLst>
        </pc:spChg>
        <pc:spChg chg="mod">
          <ac:chgData name="Sicheneder Lena" userId="5af9e434-5d6c-4419-997d-52c7b7b5ce60" providerId="ADAL" clId="{547CC910-0AC0-4D1A-8844-5B03E14BB2EF}" dt="2026-07-06T17:04:34.263" v="3767" actId="1076"/>
          <ac:spMkLst>
            <pc:docMk/>
            <pc:sldMk cId="346549628" sldId="286"/>
            <ac:spMk id="4" creationId="{F576E536-85D3-0933-4A2F-BE28A85C6C9D}"/>
          </ac:spMkLst>
        </pc:spChg>
        <pc:spChg chg="mod">
          <ac:chgData name="Sicheneder Lena" userId="5af9e434-5d6c-4419-997d-52c7b7b5ce60" providerId="ADAL" clId="{547CC910-0AC0-4D1A-8844-5B03E14BB2EF}" dt="2026-07-06T17:04:34.263" v="3767" actId="1076"/>
          <ac:spMkLst>
            <pc:docMk/>
            <pc:sldMk cId="346549628" sldId="286"/>
            <ac:spMk id="5" creationId="{660E1720-DF9D-8034-0371-FD4BD68414E0}"/>
          </ac:spMkLst>
        </pc:spChg>
        <pc:spChg chg="add del mod">
          <ac:chgData name="Sicheneder Lena" userId="5af9e434-5d6c-4419-997d-52c7b7b5ce60" providerId="ADAL" clId="{547CC910-0AC0-4D1A-8844-5B03E14BB2EF}" dt="2026-07-06T17:02:55.130" v="3746" actId="478"/>
          <ac:spMkLst>
            <pc:docMk/>
            <pc:sldMk cId="346549628" sldId="286"/>
            <ac:spMk id="12" creationId="{BE911C88-F571-905E-8B45-08965388C345}"/>
          </ac:spMkLst>
        </pc:spChg>
        <pc:spChg chg="add del mod">
          <ac:chgData name="Sicheneder Lena" userId="5af9e434-5d6c-4419-997d-52c7b7b5ce60" providerId="ADAL" clId="{547CC910-0AC0-4D1A-8844-5B03E14BB2EF}" dt="2026-07-06T16:57:22.052" v="3736" actId="478"/>
          <ac:spMkLst>
            <pc:docMk/>
            <pc:sldMk cId="346549628" sldId="286"/>
            <ac:spMk id="13" creationId="{C4E03687-5558-D4DE-B864-43AF12A3234A}"/>
          </ac:spMkLst>
        </pc:spChg>
        <pc:spChg chg="add mod">
          <ac:chgData name="Sicheneder Lena" userId="5af9e434-5d6c-4419-997d-52c7b7b5ce60" providerId="ADAL" clId="{547CC910-0AC0-4D1A-8844-5B03E14BB2EF}" dt="2026-07-06T17:04:34.263" v="3767" actId="1076"/>
          <ac:spMkLst>
            <pc:docMk/>
            <pc:sldMk cId="346549628" sldId="286"/>
            <ac:spMk id="14" creationId="{456D8EE8-B977-D988-6DA0-166FFE366F46}"/>
          </ac:spMkLst>
        </pc:spChg>
        <pc:spChg chg="add mod">
          <ac:chgData name="Sicheneder Lena" userId="5af9e434-5d6c-4419-997d-52c7b7b5ce60" providerId="ADAL" clId="{547CC910-0AC0-4D1A-8844-5B03E14BB2EF}" dt="2026-07-08T10:57:27.927" v="4519" actId="2711"/>
          <ac:spMkLst>
            <pc:docMk/>
            <pc:sldMk cId="346549628" sldId="286"/>
            <ac:spMk id="15" creationId="{1D1BF60E-BE0F-3DE9-4D9F-0AED883C76CD}"/>
          </ac:spMkLst>
        </pc:spChg>
        <pc:spChg chg="mod">
          <ac:chgData name="Sicheneder Lena" userId="5af9e434-5d6c-4419-997d-52c7b7b5ce60" providerId="ADAL" clId="{547CC910-0AC0-4D1A-8844-5B03E14BB2EF}" dt="2026-07-06T17:04:34.263" v="3767" actId="1076"/>
          <ac:spMkLst>
            <pc:docMk/>
            <pc:sldMk cId="346549628" sldId="286"/>
            <ac:spMk id="17" creationId="{E9319BC2-6FFF-E99C-96A4-E9766A6DAFDE}"/>
          </ac:spMkLst>
        </pc:spChg>
        <pc:spChg chg="mod">
          <ac:chgData name="Sicheneder Lena" userId="5af9e434-5d6c-4419-997d-52c7b7b5ce60" providerId="ADAL" clId="{547CC910-0AC0-4D1A-8844-5B03E14BB2EF}" dt="2026-07-06T17:04:34.263" v="3767" actId="1076"/>
          <ac:spMkLst>
            <pc:docMk/>
            <pc:sldMk cId="346549628" sldId="286"/>
            <ac:spMk id="18" creationId="{5E35366E-3FF0-E262-BB91-0E62E42C6DE4}"/>
          </ac:spMkLst>
        </pc:spChg>
        <pc:spChg chg="mod">
          <ac:chgData name="Sicheneder Lena" userId="5af9e434-5d6c-4419-997d-52c7b7b5ce60" providerId="ADAL" clId="{547CC910-0AC0-4D1A-8844-5B03E14BB2EF}" dt="2026-07-06T17:04:34.263" v="3767" actId="1076"/>
          <ac:spMkLst>
            <pc:docMk/>
            <pc:sldMk cId="346549628" sldId="286"/>
            <ac:spMk id="19" creationId="{C60368F7-A9E2-4044-2342-94931FE1F8BF}"/>
          </ac:spMkLst>
        </pc:spChg>
        <pc:spChg chg="mod">
          <ac:chgData name="Sicheneder Lena" userId="5af9e434-5d6c-4419-997d-52c7b7b5ce60" providerId="ADAL" clId="{547CC910-0AC0-4D1A-8844-5B03E14BB2EF}" dt="2026-07-06T17:04:34.263" v="3767" actId="1076"/>
          <ac:spMkLst>
            <pc:docMk/>
            <pc:sldMk cId="346549628" sldId="286"/>
            <ac:spMk id="20" creationId="{E2EE0A43-1EBD-11B1-9EB5-D2E05CA8863A}"/>
          </ac:spMkLst>
        </pc:spChg>
        <pc:spChg chg="mod">
          <ac:chgData name="Sicheneder Lena" userId="5af9e434-5d6c-4419-997d-52c7b7b5ce60" providerId="ADAL" clId="{547CC910-0AC0-4D1A-8844-5B03E14BB2EF}" dt="2026-07-06T17:04:34.263" v="3767" actId="1076"/>
          <ac:spMkLst>
            <pc:docMk/>
            <pc:sldMk cId="346549628" sldId="286"/>
            <ac:spMk id="21" creationId="{8291A10E-43E0-241A-673B-C9D80CB83744}"/>
          </ac:spMkLst>
        </pc:spChg>
        <pc:spChg chg="mod">
          <ac:chgData name="Sicheneder Lena" userId="5af9e434-5d6c-4419-997d-52c7b7b5ce60" providerId="ADAL" clId="{547CC910-0AC0-4D1A-8844-5B03E14BB2EF}" dt="2026-07-06T17:04:34.263" v="3767" actId="1076"/>
          <ac:spMkLst>
            <pc:docMk/>
            <pc:sldMk cId="346549628" sldId="286"/>
            <ac:spMk id="22" creationId="{BFDFE470-987F-D40E-22A4-19A68637824C}"/>
          </ac:spMkLst>
        </pc:spChg>
        <pc:spChg chg="mod">
          <ac:chgData name="Sicheneder Lena" userId="5af9e434-5d6c-4419-997d-52c7b7b5ce60" providerId="ADAL" clId="{547CC910-0AC0-4D1A-8844-5B03E14BB2EF}" dt="2026-07-06T17:04:34.263" v="3767" actId="1076"/>
          <ac:spMkLst>
            <pc:docMk/>
            <pc:sldMk cId="346549628" sldId="286"/>
            <ac:spMk id="23" creationId="{F335CC12-64F7-B27B-F8C2-1ACD5356AB77}"/>
          </ac:spMkLst>
        </pc:spChg>
        <pc:spChg chg="mod">
          <ac:chgData name="Sicheneder Lena" userId="5af9e434-5d6c-4419-997d-52c7b7b5ce60" providerId="ADAL" clId="{547CC910-0AC0-4D1A-8844-5B03E14BB2EF}" dt="2026-07-06T17:04:34.263" v="3767" actId="1076"/>
          <ac:spMkLst>
            <pc:docMk/>
            <pc:sldMk cId="346549628" sldId="286"/>
            <ac:spMk id="24" creationId="{AC5C3AF6-4433-BEEB-5129-1925F863E813}"/>
          </ac:spMkLst>
        </pc:spChg>
        <pc:spChg chg="mod">
          <ac:chgData name="Sicheneder Lena" userId="5af9e434-5d6c-4419-997d-52c7b7b5ce60" providerId="ADAL" clId="{547CC910-0AC0-4D1A-8844-5B03E14BB2EF}" dt="2026-07-06T17:04:34.263" v="3767" actId="1076"/>
          <ac:spMkLst>
            <pc:docMk/>
            <pc:sldMk cId="346549628" sldId="286"/>
            <ac:spMk id="25" creationId="{8EF2BAD7-F13B-8326-C3EB-BF6B40530C91}"/>
          </ac:spMkLst>
        </pc:spChg>
        <pc:spChg chg="mod">
          <ac:chgData name="Sicheneder Lena" userId="5af9e434-5d6c-4419-997d-52c7b7b5ce60" providerId="ADAL" clId="{547CC910-0AC0-4D1A-8844-5B03E14BB2EF}" dt="2026-07-06T17:04:34.263" v="3767" actId="1076"/>
          <ac:spMkLst>
            <pc:docMk/>
            <pc:sldMk cId="346549628" sldId="286"/>
            <ac:spMk id="26" creationId="{F134EEE0-F077-AD0E-DB1D-9FC2842372C1}"/>
          </ac:spMkLst>
        </pc:spChg>
        <pc:spChg chg="mod">
          <ac:chgData name="Sicheneder Lena" userId="5af9e434-5d6c-4419-997d-52c7b7b5ce60" providerId="ADAL" clId="{547CC910-0AC0-4D1A-8844-5B03E14BB2EF}" dt="2026-07-06T17:04:34.263" v="3767" actId="1076"/>
          <ac:spMkLst>
            <pc:docMk/>
            <pc:sldMk cId="346549628" sldId="286"/>
            <ac:spMk id="27" creationId="{4D1A503A-E826-7A45-C0D5-02556CDD6FD3}"/>
          </ac:spMkLst>
        </pc:spChg>
        <pc:spChg chg="mod">
          <ac:chgData name="Sicheneder Lena" userId="5af9e434-5d6c-4419-997d-52c7b7b5ce60" providerId="ADAL" clId="{547CC910-0AC0-4D1A-8844-5B03E14BB2EF}" dt="2026-07-06T17:04:34.263" v="3767" actId="1076"/>
          <ac:spMkLst>
            <pc:docMk/>
            <pc:sldMk cId="346549628" sldId="286"/>
            <ac:spMk id="28" creationId="{ABDEBF15-D2E1-7D7E-D201-70B8B7C966EA}"/>
          </ac:spMkLst>
        </pc:spChg>
        <pc:spChg chg="mod">
          <ac:chgData name="Sicheneder Lena" userId="5af9e434-5d6c-4419-997d-52c7b7b5ce60" providerId="ADAL" clId="{547CC910-0AC0-4D1A-8844-5B03E14BB2EF}" dt="2026-07-06T17:04:34.263" v="3767" actId="1076"/>
          <ac:spMkLst>
            <pc:docMk/>
            <pc:sldMk cId="346549628" sldId="286"/>
            <ac:spMk id="29" creationId="{35312BD6-22CB-E315-DA1C-EBC369D1CC75}"/>
          </ac:spMkLst>
        </pc:spChg>
        <pc:spChg chg="mod">
          <ac:chgData name="Sicheneder Lena" userId="5af9e434-5d6c-4419-997d-52c7b7b5ce60" providerId="ADAL" clId="{547CC910-0AC0-4D1A-8844-5B03E14BB2EF}" dt="2026-07-06T17:04:34.263" v="3767" actId="1076"/>
          <ac:spMkLst>
            <pc:docMk/>
            <pc:sldMk cId="346549628" sldId="286"/>
            <ac:spMk id="30" creationId="{6CE61BA5-7DB8-3371-A800-DBD1B4404836}"/>
          </ac:spMkLst>
        </pc:spChg>
        <pc:spChg chg="add del">
          <ac:chgData name="Sicheneder Lena" userId="5af9e434-5d6c-4419-997d-52c7b7b5ce60" providerId="ADAL" clId="{547CC910-0AC0-4D1A-8844-5B03E14BB2EF}" dt="2026-07-06T17:00:22.251" v="3743" actId="478"/>
          <ac:spMkLst>
            <pc:docMk/>
            <pc:sldMk cId="346549628" sldId="286"/>
            <ac:spMk id="31" creationId="{D2F2BF39-C3DB-7A7C-BEBC-D5DC58D2BF70}"/>
          </ac:spMkLst>
        </pc:spChg>
        <pc:spChg chg="add mod">
          <ac:chgData name="Sicheneder Lena" userId="5af9e434-5d6c-4419-997d-52c7b7b5ce60" providerId="ADAL" clId="{547CC910-0AC0-4D1A-8844-5B03E14BB2EF}" dt="2026-07-06T17:07:45.930" v="3932" actId="1076"/>
          <ac:spMkLst>
            <pc:docMk/>
            <pc:sldMk cId="346549628" sldId="286"/>
            <ac:spMk id="32" creationId="{74B9AEF8-075D-F7CA-A8FD-6512237B1F75}"/>
          </ac:spMkLst>
        </pc:spChg>
        <pc:spChg chg="add mod ord">
          <ac:chgData name="Sicheneder Lena" userId="5af9e434-5d6c-4419-997d-52c7b7b5ce60" providerId="ADAL" clId="{547CC910-0AC0-4D1A-8844-5B03E14BB2EF}" dt="2026-07-06T17:04:34.263" v="3767" actId="1076"/>
          <ac:spMkLst>
            <pc:docMk/>
            <pc:sldMk cId="346549628" sldId="286"/>
            <ac:spMk id="33" creationId="{08EE0B08-479D-6898-C2FE-D16367C364B9}"/>
          </ac:spMkLst>
        </pc:spChg>
        <pc:spChg chg="add del mod">
          <ac:chgData name="Sicheneder Lena" userId="5af9e434-5d6c-4419-997d-52c7b7b5ce60" providerId="ADAL" clId="{547CC910-0AC0-4D1A-8844-5B03E14BB2EF}" dt="2026-07-06T17:04:13.691" v="3763" actId="478"/>
          <ac:spMkLst>
            <pc:docMk/>
            <pc:sldMk cId="346549628" sldId="286"/>
            <ac:spMk id="34" creationId="{7639053F-AE8A-7B28-A938-B8326FBB57C6}"/>
          </ac:spMkLst>
        </pc:spChg>
        <pc:spChg chg="add mod">
          <ac:chgData name="Sicheneder Lena" userId="5af9e434-5d6c-4419-997d-52c7b7b5ce60" providerId="ADAL" clId="{547CC910-0AC0-4D1A-8844-5B03E14BB2EF}" dt="2026-07-09T11:21:01.163" v="5282" actId="404"/>
          <ac:spMkLst>
            <pc:docMk/>
            <pc:sldMk cId="346549628" sldId="286"/>
            <ac:spMk id="35" creationId="{22C699FA-E224-DC29-1C55-FFB4300C89C5}"/>
          </ac:spMkLst>
        </pc:spChg>
        <pc:spChg chg="add del mod">
          <ac:chgData name="Sicheneder Lena" userId="5af9e434-5d6c-4419-997d-52c7b7b5ce60" providerId="ADAL" clId="{547CC910-0AC0-4D1A-8844-5B03E14BB2EF}" dt="2026-07-06T17:04:48.034" v="3769" actId="478"/>
          <ac:spMkLst>
            <pc:docMk/>
            <pc:sldMk cId="346549628" sldId="286"/>
            <ac:spMk id="36" creationId="{93C85F7F-F396-ECF1-873A-2D65E99A3954}"/>
          </ac:spMkLst>
        </pc:spChg>
        <pc:grpChg chg="add mod">
          <ac:chgData name="Sicheneder Lena" userId="5af9e434-5d6c-4419-997d-52c7b7b5ce60" providerId="ADAL" clId="{547CC910-0AC0-4D1A-8844-5B03E14BB2EF}" dt="2026-07-06T17:04:34.263" v="3767" actId="1076"/>
          <ac:grpSpMkLst>
            <pc:docMk/>
            <pc:sldMk cId="346549628" sldId="286"/>
            <ac:grpSpMk id="16" creationId="{4D2AB251-477B-29EF-3536-B10FFD966BD3}"/>
          </ac:grpSpMkLst>
        </pc:grpChg>
        <pc:picChg chg="add mod">
          <ac:chgData name="Sicheneder Lena" userId="5af9e434-5d6c-4419-997d-52c7b7b5ce60" providerId="ADAL" clId="{547CC910-0AC0-4D1A-8844-5B03E14BB2EF}" dt="2026-07-06T17:04:34.263" v="3767" actId="1076"/>
          <ac:picMkLst>
            <pc:docMk/>
            <pc:sldMk cId="346549628" sldId="286"/>
            <ac:picMk id="2" creationId="{64D0BCAE-3308-8B03-7DB2-E4FFCCD3FBD5}"/>
          </ac:picMkLst>
        </pc:picChg>
        <pc:picChg chg="add del mod">
          <ac:chgData name="Sicheneder Lena" userId="5af9e434-5d6c-4419-997d-52c7b7b5ce60" providerId="ADAL" clId="{547CC910-0AC0-4D1A-8844-5B03E14BB2EF}" dt="2026-07-04T09:51:48.141" v="3632" actId="478"/>
          <ac:picMkLst>
            <pc:docMk/>
            <pc:sldMk cId="346549628" sldId="286"/>
            <ac:picMk id="6" creationId="{E2DF354B-5762-8AA8-C62D-AF0C2F23EA00}"/>
          </ac:picMkLst>
        </pc:picChg>
        <pc:picChg chg="add mod">
          <ac:chgData name="Sicheneder Lena" userId="5af9e434-5d6c-4419-997d-52c7b7b5ce60" providerId="ADAL" clId="{547CC910-0AC0-4D1A-8844-5B03E14BB2EF}" dt="2026-07-06T17:04:34.263" v="3767" actId="1076"/>
          <ac:picMkLst>
            <pc:docMk/>
            <pc:sldMk cId="346549628" sldId="286"/>
            <ac:picMk id="7" creationId="{5288DE9E-E276-AC84-9B78-AAA1EA0D4E7F}"/>
          </ac:picMkLst>
        </pc:picChg>
        <pc:picChg chg="add mod">
          <ac:chgData name="Sicheneder Lena" userId="5af9e434-5d6c-4419-997d-52c7b7b5ce60" providerId="ADAL" clId="{547CC910-0AC0-4D1A-8844-5B03E14BB2EF}" dt="2026-07-06T17:06:29.042" v="3927" actId="1076"/>
          <ac:picMkLst>
            <pc:docMk/>
            <pc:sldMk cId="346549628" sldId="286"/>
            <ac:picMk id="8" creationId="{6E21AAD3-3DD5-7D89-8CBC-A6568A6EE1B3}"/>
          </ac:picMkLst>
        </pc:picChg>
        <pc:picChg chg="add mod">
          <ac:chgData name="Sicheneder Lena" userId="5af9e434-5d6c-4419-997d-52c7b7b5ce60" providerId="ADAL" clId="{547CC910-0AC0-4D1A-8844-5B03E14BB2EF}" dt="2026-07-06T17:06:27.631" v="3926" actId="1076"/>
          <ac:picMkLst>
            <pc:docMk/>
            <pc:sldMk cId="346549628" sldId="286"/>
            <ac:picMk id="9" creationId="{BC51529E-00EF-FA97-B0BE-0B9E478B1BF6}"/>
          </ac:picMkLst>
        </pc:picChg>
        <pc:picChg chg="add mod">
          <ac:chgData name="Sicheneder Lena" userId="5af9e434-5d6c-4419-997d-52c7b7b5ce60" providerId="ADAL" clId="{547CC910-0AC0-4D1A-8844-5B03E14BB2EF}" dt="2026-07-06T17:06:30.190" v="3928" actId="1076"/>
          <ac:picMkLst>
            <pc:docMk/>
            <pc:sldMk cId="346549628" sldId="286"/>
            <ac:picMk id="10" creationId="{481B1923-EE46-E46A-A278-F85A10578A2B}"/>
          </ac:picMkLst>
        </pc:picChg>
        <pc:picChg chg="add del mod">
          <ac:chgData name="Sicheneder Lena" userId="5af9e434-5d6c-4419-997d-52c7b7b5ce60" providerId="ADAL" clId="{547CC910-0AC0-4D1A-8844-5B03E14BB2EF}" dt="2026-07-04T09:53:17.790" v="3653" actId="478"/>
          <ac:picMkLst>
            <pc:docMk/>
            <pc:sldMk cId="346549628" sldId="286"/>
            <ac:picMk id="2049" creationId="{FF0C3844-B7E2-696E-7B4A-232A1267DB05}"/>
          </ac:picMkLst>
        </pc:picChg>
      </pc:sldChg>
      <pc:sldChg chg="addSp delSp modSp add mod ord">
        <pc:chgData name="Sicheneder Lena" userId="5af9e434-5d6c-4419-997d-52c7b7b5ce60" providerId="ADAL" clId="{547CC910-0AC0-4D1A-8844-5B03E14BB2EF}" dt="2026-07-09T11:21:16.225" v="5284"/>
        <pc:sldMkLst>
          <pc:docMk/>
          <pc:sldMk cId="3786854727" sldId="287"/>
        </pc:sldMkLst>
        <pc:spChg chg="add mod ord">
          <ac:chgData name="Sicheneder Lena" userId="5af9e434-5d6c-4419-997d-52c7b7b5ce60" providerId="ADAL" clId="{547CC910-0AC0-4D1A-8844-5B03E14BB2EF}" dt="2026-06-07T14:21:38.776" v="1524" actId="1076"/>
          <ac:spMkLst>
            <pc:docMk/>
            <pc:sldMk cId="3786854727" sldId="287"/>
            <ac:spMk id="9" creationId="{6C8568E5-EE1E-0D44-E805-92BEFB636894}"/>
          </ac:spMkLst>
        </pc:spChg>
        <pc:spChg chg="mod">
          <ac:chgData name="Sicheneder Lena" userId="5af9e434-5d6c-4419-997d-52c7b7b5ce60" providerId="ADAL" clId="{547CC910-0AC0-4D1A-8844-5B03E14BB2EF}" dt="2026-06-07T09:54:11.988" v="718" actId="20577"/>
          <ac:spMkLst>
            <pc:docMk/>
            <pc:sldMk cId="3786854727" sldId="287"/>
            <ac:spMk id="24" creationId="{AC5C3AF6-4433-BEEB-5129-1925F863E813}"/>
          </ac:spMkLst>
        </pc:spChg>
        <pc:picChg chg="add del mod">
          <ac:chgData name="Sicheneder Lena" userId="5af9e434-5d6c-4419-997d-52c7b7b5ce60" providerId="ADAL" clId="{547CC910-0AC0-4D1A-8844-5B03E14BB2EF}" dt="2026-06-07T10:18:19.472" v="997" actId="478"/>
          <ac:picMkLst>
            <pc:docMk/>
            <pc:sldMk cId="3786854727" sldId="287"/>
            <ac:picMk id="6" creationId="{E6FE5617-F21D-1C54-0498-777BA7450898}"/>
          </ac:picMkLst>
        </pc:picChg>
        <pc:picChg chg="add del mod modCrop">
          <ac:chgData name="Sicheneder Lena" userId="5af9e434-5d6c-4419-997d-52c7b7b5ce60" providerId="ADAL" clId="{547CC910-0AC0-4D1A-8844-5B03E14BB2EF}" dt="2026-06-07T14:21:35.191" v="1522" actId="478"/>
          <ac:picMkLst>
            <pc:docMk/>
            <pc:sldMk cId="3786854727" sldId="287"/>
            <ac:picMk id="8" creationId="{2F611919-3DE2-E60C-EDA5-4C0C2B79B0DB}"/>
          </ac:picMkLst>
        </pc:picChg>
        <pc:picChg chg="add mod">
          <ac:chgData name="Sicheneder Lena" userId="5af9e434-5d6c-4419-997d-52c7b7b5ce60" providerId="ADAL" clId="{547CC910-0AC0-4D1A-8844-5B03E14BB2EF}" dt="2026-06-07T14:22:15.457" v="1527" actId="1076"/>
          <ac:picMkLst>
            <pc:docMk/>
            <pc:sldMk cId="3786854727" sldId="287"/>
            <ac:picMk id="11" creationId="{C8AAC002-F085-6B57-04FF-844E8A080F7F}"/>
          </ac:picMkLst>
        </pc:picChg>
      </pc:sldChg>
      <pc:sldChg chg="addSp delSp modSp add mod ord">
        <pc:chgData name="Sicheneder Lena" userId="5af9e434-5d6c-4419-997d-52c7b7b5ce60" providerId="ADAL" clId="{547CC910-0AC0-4D1A-8844-5B03E14BB2EF}" dt="2026-07-08T10:58:00.563" v="4522" actId="2711"/>
        <pc:sldMkLst>
          <pc:docMk/>
          <pc:sldMk cId="1658380369" sldId="288"/>
        </pc:sldMkLst>
        <pc:spChg chg="add mod">
          <ac:chgData name="Sicheneder Lena" userId="5af9e434-5d6c-4419-997d-52c7b7b5ce60" providerId="ADAL" clId="{547CC910-0AC0-4D1A-8844-5B03E14BB2EF}" dt="2026-06-07T13:03:51.692" v="1479" actId="1076"/>
          <ac:spMkLst>
            <pc:docMk/>
            <pc:sldMk cId="1658380369" sldId="288"/>
            <ac:spMk id="7" creationId="{82737EC6-16A0-C67A-52E9-B7789C29D33E}"/>
          </ac:spMkLst>
        </pc:spChg>
        <pc:spChg chg="add mod">
          <ac:chgData name="Sicheneder Lena" userId="5af9e434-5d6c-4419-997d-52c7b7b5ce60" providerId="ADAL" clId="{547CC910-0AC0-4D1A-8844-5B03E14BB2EF}" dt="2026-06-07T13:03:53.342" v="1480" actId="1076"/>
          <ac:spMkLst>
            <pc:docMk/>
            <pc:sldMk cId="1658380369" sldId="288"/>
            <ac:spMk id="8" creationId="{5FF5CD49-7F4D-3F8E-A927-286821936262}"/>
          </ac:spMkLst>
        </pc:spChg>
        <pc:spChg chg="add mod">
          <ac:chgData name="Sicheneder Lena" userId="5af9e434-5d6c-4419-997d-52c7b7b5ce60" providerId="ADAL" clId="{547CC910-0AC0-4D1A-8844-5B03E14BB2EF}" dt="2026-06-07T13:04:05.354" v="1485" actId="1076"/>
          <ac:spMkLst>
            <pc:docMk/>
            <pc:sldMk cId="1658380369" sldId="288"/>
            <ac:spMk id="9" creationId="{C1CE77EF-659C-E65D-DEA7-5D37605AF6E4}"/>
          </ac:spMkLst>
        </pc:spChg>
        <pc:spChg chg="add del mod">
          <ac:chgData name="Sicheneder Lena" userId="5af9e434-5d6c-4419-997d-52c7b7b5ce60" providerId="ADAL" clId="{547CC910-0AC0-4D1A-8844-5B03E14BB2EF}" dt="2026-06-07T10:01:25.440" v="904" actId="478"/>
          <ac:spMkLst>
            <pc:docMk/>
            <pc:sldMk cId="1658380369" sldId="288"/>
            <ac:spMk id="10" creationId="{CDA5F976-B0E9-9355-2B63-6B1D605506C6}"/>
          </ac:spMkLst>
        </pc:spChg>
        <pc:spChg chg="mod">
          <ac:chgData name="Sicheneder Lena" userId="5af9e434-5d6c-4419-997d-52c7b7b5ce60" providerId="ADAL" clId="{547CC910-0AC0-4D1A-8844-5B03E14BB2EF}" dt="2026-06-07T13:04:07.064" v="1486" actId="1076"/>
          <ac:spMkLst>
            <pc:docMk/>
            <pc:sldMk cId="1658380369" sldId="288"/>
            <ac:spMk id="12" creationId="{C2E14A19-F76F-24C1-C9FB-8F0AD0C207CD}"/>
          </ac:spMkLst>
        </pc:spChg>
        <pc:spChg chg="mod">
          <ac:chgData name="Sicheneder Lena" userId="5af9e434-5d6c-4419-997d-52c7b7b5ce60" providerId="ADAL" clId="{547CC910-0AC0-4D1A-8844-5B03E14BB2EF}" dt="2026-06-07T13:04:07.064" v="1486" actId="1076"/>
          <ac:spMkLst>
            <pc:docMk/>
            <pc:sldMk cId="1658380369" sldId="288"/>
            <ac:spMk id="13" creationId="{B4C089AB-9584-E95D-CD2E-DB5418450F9F}"/>
          </ac:spMkLst>
        </pc:spChg>
        <pc:spChg chg="mod">
          <ac:chgData name="Sicheneder Lena" userId="5af9e434-5d6c-4419-997d-52c7b7b5ce60" providerId="ADAL" clId="{547CC910-0AC0-4D1A-8844-5B03E14BB2EF}" dt="2026-06-07T13:04:07.064" v="1486" actId="1076"/>
          <ac:spMkLst>
            <pc:docMk/>
            <pc:sldMk cId="1658380369" sldId="288"/>
            <ac:spMk id="14" creationId="{77BF46BB-7915-21AA-4F5D-C184155A5B63}"/>
          </ac:spMkLst>
        </pc:spChg>
        <pc:spChg chg="mod">
          <ac:chgData name="Sicheneder Lena" userId="5af9e434-5d6c-4419-997d-52c7b7b5ce60" providerId="ADAL" clId="{547CC910-0AC0-4D1A-8844-5B03E14BB2EF}" dt="2026-06-07T13:04:07.064" v="1486" actId="1076"/>
          <ac:spMkLst>
            <pc:docMk/>
            <pc:sldMk cId="1658380369" sldId="288"/>
            <ac:spMk id="15" creationId="{E543E021-0599-401A-B299-C240B7806F18}"/>
          </ac:spMkLst>
        </pc:spChg>
        <pc:spChg chg="mod">
          <ac:chgData name="Sicheneder Lena" userId="5af9e434-5d6c-4419-997d-52c7b7b5ce60" providerId="ADAL" clId="{547CC910-0AC0-4D1A-8844-5B03E14BB2EF}" dt="2026-06-07T13:04:07.064" v="1486" actId="1076"/>
          <ac:spMkLst>
            <pc:docMk/>
            <pc:sldMk cId="1658380369" sldId="288"/>
            <ac:spMk id="16" creationId="{33536C2C-BD71-5CD0-8089-BD83446643A1}"/>
          </ac:spMkLst>
        </pc:spChg>
        <pc:spChg chg="mod">
          <ac:chgData name="Sicheneder Lena" userId="5af9e434-5d6c-4419-997d-52c7b7b5ce60" providerId="ADAL" clId="{547CC910-0AC0-4D1A-8844-5B03E14BB2EF}" dt="2026-06-07T13:04:07.064" v="1486" actId="1076"/>
          <ac:spMkLst>
            <pc:docMk/>
            <pc:sldMk cId="1658380369" sldId="288"/>
            <ac:spMk id="17" creationId="{3C917BD5-6BCC-7F31-1549-BBD62B4ABAE1}"/>
          </ac:spMkLst>
        </pc:spChg>
        <pc:spChg chg="add mod">
          <ac:chgData name="Sicheneder Lena" userId="5af9e434-5d6c-4419-997d-52c7b7b5ce60" providerId="ADAL" clId="{547CC910-0AC0-4D1A-8844-5B03E14BB2EF}" dt="2026-06-07T10:01:22.539" v="903" actId="1076"/>
          <ac:spMkLst>
            <pc:docMk/>
            <pc:sldMk cId="1658380369" sldId="288"/>
            <ac:spMk id="18" creationId="{A85145CD-A727-4E56-1486-7F8AAF71D77D}"/>
          </ac:spMkLst>
        </pc:spChg>
        <pc:spChg chg="add mod">
          <ac:chgData name="Sicheneder Lena" userId="5af9e434-5d6c-4419-997d-52c7b7b5ce60" providerId="ADAL" clId="{547CC910-0AC0-4D1A-8844-5B03E14BB2EF}" dt="2026-06-07T13:03:45.396" v="1476" actId="1076"/>
          <ac:spMkLst>
            <pc:docMk/>
            <pc:sldMk cId="1658380369" sldId="288"/>
            <ac:spMk id="19" creationId="{DF009A91-9A26-B2E3-887D-62F977B36163}"/>
          </ac:spMkLst>
        </pc:spChg>
        <pc:spChg chg="add mod">
          <ac:chgData name="Sicheneder Lena" userId="5af9e434-5d6c-4419-997d-52c7b7b5ce60" providerId="ADAL" clId="{547CC910-0AC0-4D1A-8844-5B03E14BB2EF}" dt="2026-06-07T13:04:01.278" v="1483" actId="1076"/>
          <ac:spMkLst>
            <pc:docMk/>
            <pc:sldMk cId="1658380369" sldId="288"/>
            <ac:spMk id="20" creationId="{ABD11F04-7BC5-0C1E-1015-CACE5170D965}"/>
          </ac:spMkLst>
        </pc:spChg>
        <pc:spChg chg="add mod">
          <ac:chgData name="Sicheneder Lena" userId="5af9e434-5d6c-4419-997d-52c7b7b5ce60" providerId="ADAL" clId="{547CC910-0AC0-4D1A-8844-5B03E14BB2EF}" dt="2026-06-07T13:03:55.232" v="1481" actId="1076"/>
          <ac:spMkLst>
            <pc:docMk/>
            <pc:sldMk cId="1658380369" sldId="288"/>
            <ac:spMk id="21" creationId="{B48F2CB7-4DAD-5E15-A7E3-D910588332E2}"/>
          </ac:spMkLst>
        </pc:spChg>
        <pc:spChg chg="add mod">
          <ac:chgData name="Sicheneder Lena" userId="5af9e434-5d6c-4419-997d-52c7b7b5ce60" providerId="ADAL" clId="{547CC910-0AC0-4D1A-8844-5B03E14BB2EF}" dt="2026-06-07T13:03:57.829" v="1482" actId="1076"/>
          <ac:spMkLst>
            <pc:docMk/>
            <pc:sldMk cId="1658380369" sldId="288"/>
            <ac:spMk id="22" creationId="{8E8B8A89-5737-DD66-1590-8BEE854AFA82}"/>
          </ac:spMkLst>
        </pc:spChg>
        <pc:spChg chg="mod">
          <ac:chgData name="Sicheneder Lena" userId="5af9e434-5d6c-4419-997d-52c7b7b5ce60" providerId="ADAL" clId="{547CC910-0AC0-4D1A-8844-5B03E14BB2EF}" dt="2026-06-07T10:05:02.375" v="942"/>
          <ac:spMkLst>
            <pc:docMk/>
            <pc:sldMk cId="1658380369" sldId="288"/>
            <ac:spMk id="24" creationId="{AC5C3AF6-4433-BEEB-5129-1925F863E813}"/>
          </ac:spMkLst>
        </pc:spChg>
        <pc:spChg chg="mod">
          <ac:chgData name="Sicheneder Lena" userId="5af9e434-5d6c-4419-997d-52c7b7b5ce60" providerId="ADAL" clId="{547CC910-0AC0-4D1A-8844-5B03E14BB2EF}" dt="2026-06-07T10:02:40.240" v="915"/>
          <ac:spMkLst>
            <pc:docMk/>
            <pc:sldMk cId="1658380369" sldId="288"/>
            <ac:spMk id="26" creationId="{59EF5D90-52A2-A6C7-5058-A28A5BE70B37}"/>
          </ac:spMkLst>
        </pc:spChg>
        <pc:spChg chg="mod">
          <ac:chgData name="Sicheneder Lena" userId="5af9e434-5d6c-4419-997d-52c7b7b5ce60" providerId="ADAL" clId="{547CC910-0AC0-4D1A-8844-5B03E14BB2EF}" dt="2026-06-07T10:02:40.240" v="915"/>
          <ac:spMkLst>
            <pc:docMk/>
            <pc:sldMk cId="1658380369" sldId="288"/>
            <ac:spMk id="27" creationId="{8D25C973-B0A9-957D-B712-444A319E94D7}"/>
          </ac:spMkLst>
        </pc:spChg>
        <pc:spChg chg="mod">
          <ac:chgData name="Sicheneder Lena" userId="5af9e434-5d6c-4419-997d-52c7b7b5ce60" providerId="ADAL" clId="{547CC910-0AC0-4D1A-8844-5B03E14BB2EF}" dt="2026-06-07T10:03:20.768" v="920" actId="207"/>
          <ac:spMkLst>
            <pc:docMk/>
            <pc:sldMk cId="1658380369" sldId="288"/>
            <ac:spMk id="29" creationId="{079865B2-A545-FC91-FC44-93D9B7963FFA}"/>
          </ac:spMkLst>
        </pc:spChg>
        <pc:spChg chg="mod">
          <ac:chgData name="Sicheneder Lena" userId="5af9e434-5d6c-4419-997d-52c7b7b5ce60" providerId="ADAL" clId="{547CC910-0AC0-4D1A-8844-5B03E14BB2EF}" dt="2026-06-07T10:03:20.768" v="920" actId="207"/>
          <ac:spMkLst>
            <pc:docMk/>
            <pc:sldMk cId="1658380369" sldId="288"/>
            <ac:spMk id="30" creationId="{E7C9E767-6CE2-EEF7-EBE0-F1C67EBEAB14}"/>
          </ac:spMkLst>
        </pc:spChg>
        <pc:spChg chg="mod">
          <ac:chgData name="Sicheneder Lena" userId="5af9e434-5d6c-4419-997d-52c7b7b5ce60" providerId="ADAL" clId="{547CC910-0AC0-4D1A-8844-5B03E14BB2EF}" dt="2026-06-07T10:03:20.768" v="920" actId="207"/>
          <ac:spMkLst>
            <pc:docMk/>
            <pc:sldMk cId="1658380369" sldId="288"/>
            <ac:spMk id="31" creationId="{78113A4D-7E78-F429-3EBB-9076774A4E9B}"/>
          </ac:spMkLst>
        </pc:spChg>
        <pc:spChg chg="mod">
          <ac:chgData name="Sicheneder Lena" userId="5af9e434-5d6c-4419-997d-52c7b7b5ce60" providerId="ADAL" clId="{547CC910-0AC0-4D1A-8844-5B03E14BB2EF}" dt="2026-06-07T10:03:20.768" v="920" actId="207"/>
          <ac:spMkLst>
            <pc:docMk/>
            <pc:sldMk cId="1658380369" sldId="288"/>
            <ac:spMk id="32" creationId="{7A4DAA14-9A21-F6BC-AF15-4EBE51E34841}"/>
          </ac:spMkLst>
        </pc:spChg>
        <pc:spChg chg="mod">
          <ac:chgData name="Sicheneder Lena" userId="5af9e434-5d6c-4419-997d-52c7b7b5ce60" providerId="ADAL" clId="{547CC910-0AC0-4D1A-8844-5B03E14BB2EF}" dt="2026-06-07T10:03:20.768" v="920" actId="207"/>
          <ac:spMkLst>
            <pc:docMk/>
            <pc:sldMk cId="1658380369" sldId="288"/>
            <ac:spMk id="33" creationId="{F3F6B3F9-33AE-6486-ED54-BFB04A3FC4D5}"/>
          </ac:spMkLst>
        </pc:spChg>
        <pc:spChg chg="mod">
          <ac:chgData name="Sicheneder Lena" userId="5af9e434-5d6c-4419-997d-52c7b7b5ce60" providerId="ADAL" clId="{547CC910-0AC0-4D1A-8844-5B03E14BB2EF}" dt="2026-06-07T10:03:20.768" v="920" actId="207"/>
          <ac:spMkLst>
            <pc:docMk/>
            <pc:sldMk cId="1658380369" sldId="288"/>
            <ac:spMk id="34" creationId="{333151D9-0BFB-5707-7259-5F163D2E1001}"/>
          </ac:spMkLst>
        </pc:spChg>
        <pc:spChg chg="mod">
          <ac:chgData name="Sicheneder Lena" userId="5af9e434-5d6c-4419-997d-52c7b7b5ce60" providerId="ADAL" clId="{547CC910-0AC0-4D1A-8844-5B03E14BB2EF}" dt="2026-06-07T10:03:20.768" v="920" actId="207"/>
          <ac:spMkLst>
            <pc:docMk/>
            <pc:sldMk cId="1658380369" sldId="288"/>
            <ac:spMk id="35" creationId="{A1CECDC5-3E7F-94ED-A2E5-2714319CA42C}"/>
          </ac:spMkLst>
        </pc:spChg>
        <pc:spChg chg="mod">
          <ac:chgData name="Sicheneder Lena" userId="5af9e434-5d6c-4419-997d-52c7b7b5ce60" providerId="ADAL" clId="{547CC910-0AC0-4D1A-8844-5B03E14BB2EF}" dt="2026-06-07T10:03:20.768" v="920" actId="207"/>
          <ac:spMkLst>
            <pc:docMk/>
            <pc:sldMk cId="1658380369" sldId="288"/>
            <ac:spMk id="36" creationId="{D36A4875-2B20-C849-522F-E38C948E408B}"/>
          </ac:spMkLst>
        </pc:spChg>
        <pc:spChg chg="mod">
          <ac:chgData name="Sicheneder Lena" userId="5af9e434-5d6c-4419-997d-52c7b7b5ce60" providerId="ADAL" clId="{547CC910-0AC0-4D1A-8844-5B03E14BB2EF}" dt="2026-06-07T10:03:20.768" v="920" actId="207"/>
          <ac:spMkLst>
            <pc:docMk/>
            <pc:sldMk cId="1658380369" sldId="288"/>
            <ac:spMk id="37" creationId="{E856DF46-4708-9FC7-ABAB-1E661467C248}"/>
          </ac:spMkLst>
        </pc:spChg>
        <pc:spChg chg="mod">
          <ac:chgData name="Sicheneder Lena" userId="5af9e434-5d6c-4419-997d-52c7b7b5ce60" providerId="ADAL" clId="{547CC910-0AC0-4D1A-8844-5B03E14BB2EF}" dt="2026-06-07T10:03:20.768" v="920" actId="207"/>
          <ac:spMkLst>
            <pc:docMk/>
            <pc:sldMk cId="1658380369" sldId="288"/>
            <ac:spMk id="38" creationId="{EBDCADD4-07A8-3EF2-5A70-63DAABB768ED}"/>
          </ac:spMkLst>
        </pc:spChg>
        <pc:spChg chg="mod">
          <ac:chgData name="Sicheneder Lena" userId="5af9e434-5d6c-4419-997d-52c7b7b5ce60" providerId="ADAL" clId="{547CC910-0AC0-4D1A-8844-5B03E14BB2EF}" dt="2026-06-07T10:03:47.242" v="931" actId="1076"/>
          <ac:spMkLst>
            <pc:docMk/>
            <pc:sldMk cId="1658380369" sldId="288"/>
            <ac:spMk id="39" creationId="{60F2E77A-78BA-3A48-9DF8-AA9578A6BC2C}"/>
          </ac:spMkLst>
        </pc:spChg>
        <pc:spChg chg="add mod">
          <ac:chgData name="Sicheneder Lena" userId="5af9e434-5d6c-4419-997d-52c7b7b5ce60" providerId="ADAL" clId="{547CC910-0AC0-4D1A-8844-5B03E14BB2EF}" dt="2026-06-07T13:04:03.359" v="1484" actId="1076"/>
          <ac:spMkLst>
            <pc:docMk/>
            <pc:sldMk cId="1658380369" sldId="288"/>
            <ac:spMk id="40" creationId="{76287D64-B8F2-2024-EFA6-B5700B7371E9}"/>
          </ac:spMkLst>
        </pc:spChg>
        <pc:grpChg chg="add mod">
          <ac:chgData name="Sicheneder Lena" userId="5af9e434-5d6c-4419-997d-52c7b7b5ce60" providerId="ADAL" clId="{547CC910-0AC0-4D1A-8844-5B03E14BB2EF}" dt="2026-06-07T13:04:07.064" v="1486" actId="1076"/>
          <ac:grpSpMkLst>
            <pc:docMk/>
            <pc:sldMk cId="1658380369" sldId="288"/>
            <ac:grpSpMk id="11" creationId="{9ECF630F-96AB-52AF-68B1-930161D5CF35}"/>
          </ac:grpSpMkLst>
        </pc:grpChg>
        <pc:grpChg chg="add mod">
          <ac:chgData name="Sicheneder Lena" userId="5af9e434-5d6c-4419-997d-52c7b7b5ce60" providerId="ADAL" clId="{547CC910-0AC0-4D1A-8844-5B03E14BB2EF}" dt="2026-06-07T10:02:53.243" v="917" actId="207"/>
          <ac:grpSpMkLst>
            <pc:docMk/>
            <pc:sldMk cId="1658380369" sldId="288"/>
            <ac:grpSpMk id="25" creationId="{B917FDB0-C089-31DF-833D-FC7955CACEEF}"/>
          </ac:grpSpMkLst>
        </pc:grpChg>
        <pc:grpChg chg="add mod ord">
          <ac:chgData name="Sicheneder Lena" userId="5af9e434-5d6c-4419-997d-52c7b7b5ce60" providerId="ADAL" clId="{547CC910-0AC0-4D1A-8844-5B03E14BB2EF}" dt="2026-06-07T13:03:46.984" v="1477" actId="1076"/>
          <ac:grpSpMkLst>
            <pc:docMk/>
            <pc:sldMk cId="1658380369" sldId="288"/>
            <ac:grpSpMk id="28" creationId="{5729CCA6-746F-CC6D-4905-66D4F757C8EB}"/>
          </ac:grpSpMkLst>
        </pc:grpChg>
        <pc:graphicFrameChg chg="add del modGraphic">
          <ac:chgData name="Sicheneder Lena" userId="5af9e434-5d6c-4419-997d-52c7b7b5ce60" providerId="ADAL" clId="{547CC910-0AC0-4D1A-8844-5B03E14BB2EF}" dt="2026-06-07T09:55:27.015" v="724" actId="1032"/>
          <ac:graphicFrameMkLst>
            <pc:docMk/>
            <pc:sldMk cId="1658380369" sldId="288"/>
            <ac:graphicFrameMk id="2" creationId="{F2687222-9AAE-DB11-380B-2E20364E509E}"/>
          </ac:graphicFrameMkLst>
        </pc:graphicFrameChg>
        <pc:graphicFrameChg chg="add mod modGraphic">
          <ac:chgData name="Sicheneder Lena" userId="5af9e434-5d6c-4419-997d-52c7b7b5ce60" providerId="ADAL" clId="{547CC910-0AC0-4D1A-8844-5B03E14BB2EF}" dt="2026-07-08T10:58:00.563" v="4522" actId="2711"/>
          <ac:graphicFrameMkLst>
            <pc:docMk/>
            <pc:sldMk cId="1658380369" sldId="288"/>
            <ac:graphicFrameMk id="6" creationId="{29F70262-F781-ECF6-3DAF-D498F9704110}"/>
          </ac:graphicFrameMkLst>
        </pc:graphicFrameChg>
      </pc:sldChg>
      <pc:sldChg chg="addSp modSp add mod">
        <pc:chgData name="Sicheneder Lena" userId="5af9e434-5d6c-4419-997d-52c7b7b5ce60" providerId="ADAL" clId="{547CC910-0AC0-4D1A-8844-5B03E14BB2EF}" dt="2026-07-09T21:17:01.183" v="5805" actId="14100"/>
        <pc:sldMkLst>
          <pc:docMk/>
          <pc:sldMk cId="1135659026" sldId="289"/>
        </pc:sldMkLst>
        <pc:spChg chg="add mod">
          <ac:chgData name="Sicheneder Lena" userId="5af9e434-5d6c-4419-997d-52c7b7b5ce60" providerId="ADAL" clId="{547CC910-0AC0-4D1A-8844-5B03E14BB2EF}" dt="2026-07-09T21:16:49.261" v="5800" actId="2711"/>
          <ac:spMkLst>
            <pc:docMk/>
            <pc:sldMk cId="1135659026" sldId="289"/>
            <ac:spMk id="6" creationId="{F7A246FA-78CC-4BF8-C286-07194CA8AD03}"/>
          </ac:spMkLst>
        </pc:spChg>
        <pc:spChg chg="add mod">
          <ac:chgData name="Sicheneder Lena" userId="5af9e434-5d6c-4419-997d-52c7b7b5ce60" providerId="ADAL" clId="{547CC910-0AC0-4D1A-8844-5B03E14BB2EF}" dt="2026-07-09T21:16:52.660" v="5801" actId="14100"/>
          <ac:spMkLst>
            <pc:docMk/>
            <pc:sldMk cId="1135659026" sldId="289"/>
            <ac:spMk id="7" creationId="{4E55D563-D72F-5E5E-E7CD-B00BF4717A74}"/>
          </ac:spMkLst>
        </pc:spChg>
        <pc:spChg chg="add mod">
          <ac:chgData name="Sicheneder Lena" userId="5af9e434-5d6c-4419-997d-52c7b7b5ce60" providerId="ADAL" clId="{547CC910-0AC0-4D1A-8844-5B03E14BB2EF}" dt="2026-07-09T21:16:55.603" v="5803" actId="14100"/>
          <ac:spMkLst>
            <pc:docMk/>
            <pc:sldMk cId="1135659026" sldId="289"/>
            <ac:spMk id="8" creationId="{200D059B-3FAE-9538-58D3-3192E776653B}"/>
          </ac:spMkLst>
        </pc:spChg>
        <pc:spChg chg="add mod">
          <ac:chgData name="Sicheneder Lena" userId="5af9e434-5d6c-4419-997d-52c7b7b5ce60" providerId="ADAL" clId="{547CC910-0AC0-4D1A-8844-5B03E14BB2EF}" dt="2026-07-09T21:17:01.183" v="5805" actId="14100"/>
          <ac:spMkLst>
            <pc:docMk/>
            <pc:sldMk cId="1135659026" sldId="289"/>
            <ac:spMk id="9" creationId="{7106ECAD-17C0-1B78-ED9B-CA0976303673}"/>
          </ac:spMkLst>
        </pc:spChg>
        <pc:spChg chg="add mod">
          <ac:chgData name="Sicheneder Lena" userId="5af9e434-5d6c-4419-997d-52c7b7b5ce60" providerId="ADAL" clId="{547CC910-0AC0-4D1A-8844-5B03E14BB2EF}" dt="2026-06-07T10:27:15.205" v="1174" actId="122"/>
          <ac:spMkLst>
            <pc:docMk/>
            <pc:sldMk cId="1135659026" sldId="289"/>
            <ac:spMk id="14" creationId="{50BA0A2F-1470-316A-CA26-D00B180C8895}"/>
          </ac:spMkLst>
        </pc:spChg>
        <pc:spChg chg="add mod">
          <ac:chgData name="Sicheneder Lena" userId="5af9e434-5d6c-4419-997d-52c7b7b5ce60" providerId="ADAL" clId="{547CC910-0AC0-4D1A-8844-5B03E14BB2EF}" dt="2026-06-07T10:27:30.415" v="1200" actId="20577"/>
          <ac:spMkLst>
            <pc:docMk/>
            <pc:sldMk cId="1135659026" sldId="289"/>
            <ac:spMk id="15" creationId="{A157BA7D-6C04-4C40-60AE-EA79526A3EF9}"/>
          </ac:spMkLst>
        </pc:spChg>
        <pc:spChg chg="add mod">
          <ac:chgData name="Sicheneder Lena" userId="5af9e434-5d6c-4419-997d-52c7b7b5ce60" providerId="ADAL" clId="{547CC910-0AC0-4D1A-8844-5B03E14BB2EF}" dt="2026-06-07T10:27:50.583" v="1245" actId="20577"/>
          <ac:spMkLst>
            <pc:docMk/>
            <pc:sldMk cId="1135659026" sldId="289"/>
            <ac:spMk id="16" creationId="{03DF84F3-4BF3-62A1-4EE3-8CE323892D8F}"/>
          </ac:spMkLst>
        </pc:spChg>
        <pc:spChg chg="mod">
          <ac:chgData name="Sicheneder Lena" userId="5af9e434-5d6c-4419-997d-52c7b7b5ce60" providerId="ADAL" clId="{547CC910-0AC0-4D1A-8844-5B03E14BB2EF}" dt="2026-06-07T10:20:50.679" v="1092" actId="20577"/>
          <ac:spMkLst>
            <pc:docMk/>
            <pc:sldMk cId="1135659026" sldId="289"/>
            <ac:spMk id="24" creationId="{AC5C3AF6-4433-BEEB-5129-1925F863E813}"/>
          </ac:spMkLst>
        </pc:spChg>
        <pc:picChg chg="add mod">
          <ac:chgData name="Sicheneder Lena" userId="5af9e434-5d6c-4419-997d-52c7b7b5ce60" providerId="ADAL" clId="{547CC910-0AC0-4D1A-8844-5B03E14BB2EF}" dt="2026-07-09T21:16:53.583" v="5802" actId="1076"/>
          <ac:picMkLst>
            <pc:docMk/>
            <pc:sldMk cId="1135659026" sldId="289"/>
            <ac:picMk id="10" creationId="{A770D0CD-7189-2B8D-285B-40617F88E043}"/>
          </ac:picMkLst>
        </pc:picChg>
        <pc:picChg chg="add mod">
          <ac:chgData name="Sicheneder Lena" userId="5af9e434-5d6c-4419-997d-52c7b7b5ce60" providerId="ADAL" clId="{547CC910-0AC0-4D1A-8844-5B03E14BB2EF}" dt="2026-07-09T21:16:57.139" v="5804" actId="1076"/>
          <ac:picMkLst>
            <pc:docMk/>
            <pc:sldMk cId="1135659026" sldId="289"/>
            <ac:picMk id="11" creationId="{FFEF2A1B-FEBE-87BE-A43D-BA4FE189B219}"/>
          </ac:picMkLst>
        </pc:picChg>
        <pc:picChg chg="add mod">
          <ac:chgData name="Sicheneder Lena" userId="5af9e434-5d6c-4419-997d-52c7b7b5ce60" providerId="ADAL" clId="{547CC910-0AC0-4D1A-8844-5B03E14BB2EF}" dt="2026-06-07T10:32:40.742" v="1247" actId="1076"/>
          <ac:picMkLst>
            <pc:docMk/>
            <pc:sldMk cId="1135659026" sldId="289"/>
            <ac:picMk id="12" creationId="{53DE8117-89B1-5D30-2CBB-924786333434}"/>
          </ac:picMkLst>
        </pc:picChg>
      </pc:sldChg>
      <pc:sldChg chg="addSp delSp modSp add mod">
        <pc:chgData name="Sicheneder Lena" userId="5af9e434-5d6c-4419-997d-52c7b7b5ce60" providerId="ADAL" clId="{547CC910-0AC0-4D1A-8844-5B03E14BB2EF}" dt="2026-07-09T21:20:10.797" v="5816" actId="403"/>
        <pc:sldMkLst>
          <pc:docMk/>
          <pc:sldMk cId="716016305" sldId="290"/>
        </pc:sldMkLst>
        <pc:spChg chg="add mod">
          <ac:chgData name="Sicheneder Lena" userId="5af9e434-5d6c-4419-997d-52c7b7b5ce60" providerId="ADAL" clId="{547CC910-0AC0-4D1A-8844-5B03E14BB2EF}" dt="2026-07-09T21:12:14.076" v="5609" actId="1076"/>
          <ac:spMkLst>
            <pc:docMk/>
            <pc:sldMk cId="716016305" sldId="290"/>
            <ac:spMk id="2" creationId="{0AE75077-8B89-69E8-456D-AB5B48233F0D}"/>
          </ac:spMkLst>
        </pc:spChg>
        <pc:spChg chg="add mod ord">
          <ac:chgData name="Sicheneder Lena" userId="5af9e434-5d6c-4419-997d-52c7b7b5ce60" providerId="ADAL" clId="{547CC910-0AC0-4D1A-8844-5B03E14BB2EF}" dt="2026-07-09T21:20:10.797" v="5816" actId="403"/>
          <ac:spMkLst>
            <pc:docMk/>
            <pc:sldMk cId="716016305" sldId="290"/>
            <ac:spMk id="6" creationId="{7A286FEA-FE5F-9FD1-0639-57FB5BB389AB}"/>
          </ac:spMkLst>
        </pc:spChg>
        <pc:spChg chg="add del mod">
          <ac:chgData name="Sicheneder Lena" userId="5af9e434-5d6c-4419-997d-52c7b7b5ce60" providerId="ADAL" clId="{547CC910-0AC0-4D1A-8844-5B03E14BB2EF}" dt="2026-07-06T17:19:28.676" v="4275" actId="478"/>
          <ac:spMkLst>
            <pc:docMk/>
            <pc:sldMk cId="716016305" sldId="290"/>
            <ac:spMk id="6" creationId="{E4D6F5C2-68D5-97FC-71F5-55C6577249AA}"/>
          </ac:spMkLst>
        </pc:spChg>
        <pc:spChg chg="add del mod">
          <ac:chgData name="Sicheneder Lena" userId="5af9e434-5d6c-4419-997d-52c7b7b5ce60" providerId="ADAL" clId="{547CC910-0AC0-4D1A-8844-5B03E14BB2EF}" dt="2026-07-04T09:50:02.571" v="3618" actId="478"/>
          <ac:spMkLst>
            <pc:docMk/>
            <pc:sldMk cId="716016305" sldId="290"/>
            <ac:spMk id="7" creationId="{009E632E-7B87-6D9C-BC30-4D6DC6E91BBE}"/>
          </ac:spMkLst>
        </pc:spChg>
        <pc:spChg chg="add mod">
          <ac:chgData name="Sicheneder Lena" userId="5af9e434-5d6c-4419-997d-52c7b7b5ce60" providerId="ADAL" clId="{547CC910-0AC0-4D1A-8844-5B03E14BB2EF}" dt="2026-07-09T21:13:21.941" v="5697" actId="1076"/>
          <ac:spMkLst>
            <pc:docMk/>
            <pc:sldMk cId="716016305" sldId="290"/>
            <ac:spMk id="7" creationId="{9F5DBD79-2379-9918-35C0-51DFBDB3C28D}"/>
          </ac:spMkLst>
        </pc:spChg>
        <pc:spChg chg="add mod">
          <ac:chgData name="Sicheneder Lena" userId="5af9e434-5d6c-4419-997d-52c7b7b5ce60" providerId="ADAL" clId="{547CC910-0AC0-4D1A-8844-5B03E14BB2EF}" dt="2026-06-07T10:37:59.002" v="1254" actId="1076"/>
          <ac:spMkLst>
            <pc:docMk/>
            <pc:sldMk cId="716016305" sldId="290"/>
            <ac:spMk id="9" creationId="{EF87DCF7-6C72-A23C-17C1-E831C95D41B3}"/>
          </ac:spMkLst>
        </pc:spChg>
        <pc:spChg chg="add mod">
          <ac:chgData name="Sicheneder Lena" userId="5af9e434-5d6c-4419-997d-52c7b7b5ce60" providerId="ADAL" clId="{547CC910-0AC0-4D1A-8844-5B03E14BB2EF}" dt="2026-06-07T10:37:59.002" v="1254" actId="1076"/>
          <ac:spMkLst>
            <pc:docMk/>
            <pc:sldMk cId="716016305" sldId="290"/>
            <ac:spMk id="10" creationId="{A31BDFE2-ED24-6996-7533-A6FC46873C23}"/>
          </ac:spMkLst>
        </pc:spChg>
        <pc:spChg chg="add mod">
          <ac:chgData name="Sicheneder Lena" userId="5af9e434-5d6c-4419-997d-52c7b7b5ce60" providerId="ADAL" clId="{547CC910-0AC0-4D1A-8844-5B03E14BB2EF}" dt="2026-07-09T21:13:23.552" v="5698" actId="1076"/>
          <ac:spMkLst>
            <pc:docMk/>
            <pc:sldMk cId="716016305" sldId="290"/>
            <ac:spMk id="11" creationId="{97B432D4-77AD-B94C-CAC3-CA343CA17CF1}"/>
          </ac:spMkLst>
        </pc:spChg>
        <pc:spChg chg="add del">
          <ac:chgData name="Sicheneder Lena" userId="5af9e434-5d6c-4419-997d-52c7b7b5ce60" providerId="ADAL" clId="{547CC910-0AC0-4D1A-8844-5B03E14BB2EF}" dt="2026-07-04T09:54:47.191" v="3665" actId="478"/>
          <ac:spMkLst>
            <pc:docMk/>
            <pc:sldMk cId="716016305" sldId="290"/>
            <ac:spMk id="11" creationId="{DC4B5583-8011-BEE2-47B0-42834BFC765F}"/>
          </ac:spMkLst>
        </pc:spChg>
        <pc:spChg chg="add mod">
          <ac:chgData name="Sicheneder Lena" userId="5af9e434-5d6c-4419-997d-52c7b7b5ce60" providerId="ADAL" clId="{547CC910-0AC0-4D1A-8844-5B03E14BB2EF}" dt="2026-07-09T21:13:43.647" v="5730" actId="20577"/>
          <ac:spMkLst>
            <pc:docMk/>
            <pc:sldMk cId="716016305" sldId="290"/>
            <ac:spMk id="12" creationId="{5EC2A212-B9A3-9E8C-F324-1D81FF6EA2E1}"/>
          </ac:spMkLst>
        </pc:spChg>
        <pc:spChg chg="add del">
          <ac:chgData name="Sicheneder Lena" userId="5af9e434-5d6c-4419-997d-52c7b7b5ce60" providerId="ADAL" clId="{547CC910-0AC0-4D1A-8844-5B03E14BB2EF}" dt="2026-07-04T09:54:47.191" v="3665" actId="478"/>
          <ac:spMkLst>
            <pc:docMk/>
            <pc:sldMk cId="716016305" sldId="290"/>
            <ac:spMk id="13" creationId="{1C4F1098-25E1-F900-A1BC-BC050F9455CD}"/>
          </ac:spMkLst>
        </pc:spChg>
        <pc:spChg chg="add del">
          <ac:chgData name="Sicheneder Lena" userId="5af9e434-5d6c-4419-997d-52c7b7b5ce60" providerId="ADAL" clId="{547CC910-0AC0-4D1A-8844-5B03E14BB2EF}" dt="2026-07-09T21:13:53.827" v="5732" actId="478"/>
          <ac:spMkLst>
            <pc:docMk/>
            <pc:sldMk cId="716016305" sldId="290"/>
            <ac:spMk id="13" creationId="{4DB0B0FC-FE07-DCF7-2DF9-F1BBB3B7C4D1}"/>
          </ac:spMkLst>
        </pc:spChg>
        <pc:spChg chg="add mod">
          <ac:chgData name="Sicheneder Lena" userId="5af9e434-5d6c-4419-997d-52c7b7b5ce60" providerId="ADAL" clId="{547CC910-0AC0-4D1A-8844-5B03E14BB2EF}" dt="2026-07-09T21:14:11.058" v="5736" actId="1076"/>
          <ac:spMkLst>
            <pc:docMk/>
            <pc:sldMk cId="716016305" sldId="290"/>
            <ac:spMk id="14" creationId="{4BC42D30-1EFA-3108-73C2-DB3EE4371B52}"/>
          </ac:spMkLst>
        </pc:spChg>
        <pc:spChg chg="add del mod">
          <ac:chgData name="Sicheneder Lena" userId="5af9e434-5d6c-4419-997d-52c7b7b5ce60" providerId="ADAL" clId="{547CC910-0AC0-4D1A-8844-5B03E14BB2EF}" dt="2026-07-04T09:54:22.952" v="3660" actId="478"/>
          <ac:spMkLst>
            <pc:docMk/>
            <pc:sldMk cId="716016305" sldId="290"/>
            <ac:spMk id="14" creationId="{75A9FAE3-5C2E-895B-C045-833765EE598A}"/>
          </ac:spMkLst>
        </pc:spChg>
        <pc:spChg chg="add del">
          <ac:chgData name="Sicheneder Lena" userId="5af9e434-5d6c-4419-997d-52c7b7b5ce60" providerId="ADAL" clId="{547CC910-0AC0-4D1A-8844-5B03E14BB2EF}" dt="2026-07-04T09:54:47.191" v="3665" actId="478"/>
          <ac:spMkLst>
            <pc:docMk/>
            <pc:sldMk cId="716016305" sldId="290"/>
            <ac:spMk id="15" creationId="{6FDA569A-2CD1-308D-544D-FA614482DC9B}"/>
          </ac:spMkLst>
        </pc:spChg>
        <pc:spChg chg="add mod">
          <ac:chgData name="Sicheneder Lena" userId="5af9e434-5d6c-4419-997d-52c7b7b5ce60" providerId="ADAL" clId="{547CC910-0AC0-4D1A-8844-5B03E14BB2EF}" dt="2026-07-09T21:20:06.892" v="5815" actId="404"/>
          <ac:spMkLst>
            <pc:docMk/>
            <pc:sldMk cId="716016305" sldId="290"/>
            <ac:spMk id="15" creationId="{89034673-1049-E95D-BB1F-2913EFDBFDC5}"/>
          </ac:spMkLst>
        </pc:spChg>
        <pc:spChg chg="add del">
          <ac:chgData name="Sicheneder Lena" userId="5af9e434-5d6c-4419-997d-52c7b7b5ce60" providerId="ADAL" clId="{547CC910-0AC0-4D1A-8844-5B03E14BB2EF}" dt="2026-07-04T09:54:47.191" v="3665" actId="478"/>
          <ac:spMkLst>
            <pc:docMk/>
            <pc:sldMk cId="716016305" sldId="290"/>
            <ac:spMk id="16" creationId="{02EA23EA-F203-0B43-2817-44FDCE76BD5B}"/>
          </ac:spMkLst>
        </pc:spChg>
        <pc:spChg chg="add">
          <ac:chgData name="Sicheneder Lena" userId="5af9e434-5d6c-4419-997d-52c7b7b5ce60" providerId="ADAL" clId="{547CC910-0AC0-4D1A-8844-5B03E14BB2EF}" dt="2026-07-06T17:19:15.178" v="4272"/>
          <ac:spMkLst>
            <pc:docMk/>
            <pc:sldMk cId="716016305" sldId="290"/>
            <ac:spMk id="17" creationId="{C332CCBA-64FF-4D6E-BF7A-2315C12F887B}"/>
          </ac:spMkLst>
        </pc:spChg>
        <pc:spChg chg="add">
          <ac:chgData name="Sicheneder Lena" userId="5af9e434-5d6c-4419-997d-52c7b7b5ce60" providerId="ADAL" clId="{547CC910-0AC0-4D1A-8844-5B03E14BB2EF}" dt="2026-07-06T17:19:15.178" v="4272"/>
          <ac:spMkLst>
            <pc:docMk/>
            <pc:sldMk cId="716016305" sldId="290"/>
            <ac:spMk id="18" creationId="{81A8BA47-8B75-E170-41A1-A8BEC25365AF}"/>
          </ac:spMkLst>
        </pc:spChg>
        <pc:spChg chg="add">
          <ac:chgData name="Sicheneder Lena" userId="5af9e434-5d6c-4419-997d-52c7b7b5ce60" providerId="ADAL" clId="{547CC910-0AC0-4D1A-8844-5B03E14BB2EF}" dt="2026-07-06T17:19:15.178" v="4272"/>
          <ac:spMkLst>
            <pc:docMk/>
            <pc:sldMk cId="716016305" sldId="290"/>
            <ac:spMk id="19" creationId="{27B55E34-5A4B-C0CD-9FCF-0062A74DE2D3}"/>
          </ac:spMkLst>
        </pc:spChg>
        <pc:spChg chg="add">
          <ac:chgData name="Sicheneder Lena" userId="5af9e434-5d6c-4419-997d-52c7b7b5ce60" providerId="ADAL" clId="{547CC910-0AC0-4D1A-8844-5B03E14BB2EF}" dt="2026-07-06T17:19:15.178" v="4272"/>
          <ac:spMkLst>
            <pc:docMk/>
            <pc:sldMk cId="716016305" sldId="290"/>
            <ac:spMk id="20" creationId="{57A4011B-0CEE-5C16-C8FB-2953DD572FCE}"/>
          </ac:spMkLst>
        </pc:spChg>
        <pc:spChg chg="add del mod">
          <ac:chgData name="Sicheneder Lena" userId="5af9e434-5d6c-4419-997d-52c7b7b5ce60" providerId="ADAL" clId="{547CC910-0AC0-4D1A-8844-5B03E14BB2EF}" dt="2026-07-09T21:12:04.939" v="5603" actId="478"/>
          <ac:spMkLst>
            <pc:docMk/>
            <pc:sldMk cId="716016305" sldId="290"/>
            <ac:spMk id="21" creationId="{D1549850-0DB1-CED9-4F8B-C65774401447}"/>
          </ac:spMkLst>
        </pc:spChg>
        <pc:spChg chg="add del mod">
          <ac:chgData name="Sicheneder Lena" userId="5af9e434-5d6c-4419-997d-52c7b7b5ce60" providerId="ADAL" clId="{547CC910-0AC0-4D1A-8844-5B03E14BB2EF}" dt="2026-07-09T21:12:17.173" v="5612" actId="478"/>
          <ac:spMkLst>
            <pc:docMk/>
            <pc:sldMk cId="716016305" sldId="290"/>
            <ac:spMk id="22" creationId="{DA24BD56-D8CA-802C-362A-91B2CF05B8EB}"/>
          </ac:spMkLst>
        </pc:spChg>
        <pc:spChg chg="add del mod">
          <ac:chgData name="Sicheneder Lena" userId="5af9e434-5d6c-4419-997d-52c7b7b5ce60" providerId="ADAL" clId="{547CC910-0AC0-4D1A-8844-5B03E14BB2EF}" dt="2026-07-09T21:12:15.956" v="5611" actId="478"/>
          <ac:spMkLst>
            <pc:docMk/>
            <pc:sldMk cId="716016305" sldId="290"/>
            <ac:spMk id="25" creationId="{3D5E50D0-0F94-752B-790F-DEAD35C776B7}"/>
          </ac:spMkLst>
        </pc:spChg>
        <pc:spChg chg="add del mod">
          <ac:chgData name="Sicheneder Lena" userId="5af9e434-5d6c-4419-997d-52c7b7b5ce60" providerId="ADAL" clId="{547CC910-0AC0-4D1A-8844-5B03E14BB2EF}" dt="2026-07-09T21:12:13.497" v="5608" actId="478"/>
          <ac:spMkLst>
            <pc:docMk/>
            <pc:sldMk cId="716016305" sldId="290"/>
            <ac:spMk id="26" creationId="{0B0C95AC-0968-B466-CC47-3F12C0371B60}"/>
          </ac:spMkLst>
        </pc:spChg>
        <pc:picChg chg="del">
          <ac:chgData name="Sicheneder Lena" userId="5af9e434-5d6c-4419-997d-52c7b7b5ce60" providerId="ADAL" clId="{547CC910-0AC0-4D1A-8844-5B03E14BB2EF}" dt="2026-06-07T10:37:47.571" v="1252" actId="478"/>
          <ac:picMkLst>
            <pc:docMk/>
            <pc:sldMk cId="716016305" sldId="290"/>
            <ac:picMk id="8" creationId="{2F611919-3DE2-E60C-EDA5-4C0C2B79B0DB}"/>
          </ac:picMkLst>
        </pc:picChg>
        <pc:picChg chg="add del mod">
          <ac:chgData name="Sicheneder Lena" userId="5af9e434-5d6c-4419-997d-52c7b7b5ce60" providerId="ADAL" clId="{547CC910-0AC0-4D1A-8844-5B03E14BB2EF}" dt="2026-07-09T21:13:25.258" v="5699" actId="478"/>
          <ac:picMkLst>
            <pc:docMk/>
            <pc:sldMk cId="716016305" sldId="290"/>
            <ac:picMk id="8" creationId="{F2492488-A492-0CAF-52F1-0B6EC3EA56AA}"/>
          </ac:picMkLst>
        </pc:picChg>
        <pc:picChg chg="add del mod">
          <ac:chgData name="Sicheneder Lena" userId="5af9e434-5d6c-4419-997d-52c7b7b5ce60" providerId="ADAL" clId="{547CC910-0AC0-4D1A-8844-5B03E14BB2EF}" dt="2026-07-04T09:54:21.398" v="3659" actId="478"/>
          <ac:picMkLst>
            <pc:docMk/>
            <pc:sldMk cId="716016305" sldId="290"/>
            <ac:picMk id="12" creationId="{45A9ACEA-81B4-FE4C-128E-1227A2970059}"/>
          </ac:picMkLst>
        </pc:picChg>
        <pc:picChg chg="add mod">
          <ac:chgData name="Sicheneder Lena" userId="5af9e434-5d6c-4419-997d-52c7b7b5ce60" providerId="ADAL" clId="{547CC910-0AC0-4D1A-8844-5B03E14BB2EF}" dt="2026-07-09T21:16:18.885" v="5792" actId="1076"/>
          <ac:picMkLst>
            <pc:docMk/>
            <pc:sldMk cId="716016305" sldId="290"/>
            <ac:picMk id="17" creationId="{18E49A44-47F9-EDC2-5F79-2B2AE5ED5D1C}"/>
          </ac:picMkLst>
        </pc:picChg>
        <pc:picChg chg="add del mod">
          <ac:chgData name="Sicheneder Lena" userId="5af9e434-5d6c-4419-997d-52c7b7b5ce60" providerId="ADAL" clId="{547CC910-0AC0-4D1A-8844-5B03E14BB2EF}" dt="2026-07-04T09:50:03.551" v="3619" actId="478"/>
          <ac:picMkLst>
            <pc:docMk/>
            <pc:sldMk cId="716016305" sldId="290"/>
            <ac:picMk id="2050" creationId="{6E335BF6-59A0-9A49-2657-E86BD9D8444E}"/>
          </ac:picMkLst>
        </pc:picChg>
        <pc:picChg chg="add del mod">
          <ac:chgData name="Sicheneder Lena" userId="5af9e434-5d6c-4419-997d-52c7b7b5ce60" providerId="ADAL" clId="{547CC910-0AC0-4D1A-8844-5B03E14BB2EF}" dt="2026-07-04T09:54:23.521" v="3661" actId="478"/>
          <ac:picMkLst>
            <pc:docMk/>
            <pc:sldMk cId="716016305" sldId="290"/>
            <ac:picMk id="2051" creationId="{3BBF30F6-2280-FB59-7C5E-BB0062E53EA7}"/>
          </ac:picMkLst>
        </pc:picChg>
        <pc:picChg chg="add del">
          <ac:chgData name="Sicheneder Lena" userId="5af9e434-5d6c-4419-997d-52c7b7b5ce60" providerId="ADAL" clId="{547CC910-0AC0-4D1A-8844-5B03E14BB2EF}" dt="2026-07-04T09:54:47.191" v="3665" actId="478"/>
          <ac:picMkLst>
            <pc:docMk/>
            <pc:sldMk cId="716016305" sldId="290"/>
            <ac:picMk id="3074" creationId="{CB946FA1-BA4E-65E6-F7B3-D389E3A9BB6B}"/>
          </ac:picMkLst>
        </pc:picChg>
        <pc:picChg chg="add">
          <ac:chgData name="Sicheneder Lena" userId="5af9e434-5d6c-4419-997d-52c7b7b5ce60" providerId="ADAL" clId="{547CC910-0AC0-4D1A-8844-5B03E14BB2EF}" dt="2026-07-06T17:19:15.178" v="4272"/>
          <ac:picMkLst>
            <pc:docMk/>
            <pc:sldMk cId="716016305" sldId="290"/>
            <ac:picMk id="3079" creationId="{1B64060D-53FD-C5A4-3CB0-925F02A8C8E8}"/>
          </ac:picMkLst>
        </pc:picChg>
        <pc:picChg chg="add del mod">
          <ac:chgData name="Sicheneder Lena" userId="5af9e434-5d6c-4419-997d-52c7b7b5ce60" providerId="ADAL" clId="{547CC910-0AC0-4D1A-8844-5B03E14BB2EF}" dt="2026-07-09T21:12:14.748" v="5610" actId="478"/>
          <ac:picMkLst>
            <pc:docMk/>
            <pc:sldMk cId="716016305" sldId="290"/>
            <ac:picMk id="3084" creationId="{6055297B-3D43-5D50-75E3-A4A8E2582201}"/>
          </ac:picMkLst>
        </pc:picChg>
      </pc:sldChg>
      <pc:sldChg chg="addSp delSp modSp new mod ord">
        <pc:chgData name="Sicheneder Lena" userId="5af9e434-5d6c-4419-997d-52c7b7b5ce60" providerId="ADAL" clId="{547CC910-0AC0-4D1A-8844-5B03E14BB2EF}" dt="2026-06-09T08:46:03.308" v="3394" actId="14100"/>
        <pc:sldMkLst>
          <pc:docMk/>
          <pc:sldMk cId="2657897058" sldId="291"/>
        </pc:sldMkLst>
        <pc:spChg chg="del mod">
          <ac:chgData name="Sicheneder Lena" userId="5af9e434-5d6c-4419-997d-52c7b7b5ce60" providerId="ADAL" clId="{547CC910-0AC0-4D1A-8844-5B03E14BB2EF}" dt="2026-06-07T12:50:22.757" v="1434" actId="478"/>
          <ac:spMkLst>
            <pc:docMk/>
            <pc:sldMk cId="2657897058" sldId="291"/>
            <ac:spMk id="5" creationId="{7240EC19-5BEC-E444-A4E4-B6F8C972A439}"/>
          </ac:spMkLst>
        </pc:spChg>
        <pc:spChg chg="mod">
          <ac:chgData name="Sicheneder Lena" userId="5af9e434-5d6c-4419-997d-52c7b7b5ce60" providerId="ADAL" clId="{547CC910-0AC0-4D1A-8844-5B03E14BB2EF}" dt="2026-06-07T12:42:15.885" v="1336"/>
          <ac:spMkLst>
            <pc:docMk/>
            <pc:sldMk cId="2657897058" sldId="291"/>
            <ac:spMk id="6" creationId="{E9DA3986-5147-0AB4-1470-96C5CA5ED4C0}"/>
          </ac:spMkLst>
        </pc:spChg>
        <pc:spChg chg="del">
          <ac:chgData name="Sicheneder Lena" userId="5af9e434-5d6c-4419-997d-52c7b7b5ce60" providerId="ADAL" clId="{547CC910-0AC0-4D1A-8844-5B03E14BB2EF}" dt="2026-06-07T12:42:30.619" v="1347" actId="478"/>
          <ac:spMkLst>
            <pc:docMk/>
            <pc:sldMk cId="2657897058" sldId="291"/>
            <ac:spMk id="7" creationId="{BB358EF5-D374-C7BA-33DC-44CFC1711F55}"/>
          </ac:spMkLst>
        </pc:spChg>
        <pc:spChg chg="add del mod">
          <ac:chgData name="Sicheneder Lena" userId="5af9e434-5d6c-4419-997d-52c7b7b5ce60" providerId="ADAL" clId="{547CC910-0AC0-4D1A-8844-5B03E14BB2EF}" dt="2026-06-07T12:51:16.713" v="1444" actId="478"/>
          <ac:spMkLst>
            <pc:docMk/>
            <pc:sldMk cId="2657897058" sldId="291"/>
            <ac:spMk id="11" creationId="{C7DA21FA-FA16-12ED-3403-F37ACB4F6871}"/>
          </ac:spMkLst>
        </pc:spChg>
        <pc:spChg chg="add del mod">
          <ac:chgData name="Sicheneder Lena" userId="5af9e434-5d6c-4419-997d-52c7b7b5ce60" providerId="ADAL" clId="{547CC910-0AC0-4D1A-8844-5B03E14BB2EF}" dt="2026-06-07T12:50:25.460" v="1435" actId="478"/>
          <ac:spMkLst>
            <pc:docMk/>
            <pc:sldMk cId="2657897058" sldId="291"/>
            <ac:spMk id="13" creationId="{CD0A4274-4834-585F-B74B-A2E6C7F9570A}"/>
          </ac:spMkLst>
        </pc:spChg>
        <pc:picChg chg="add del mod">
          <ac:chgData name="Sicheneder Lena" userId="5af9e434-5d6c-4419-997d-52c7b7b5ce60" providerId="ADAL" clId="{547CC910-0AC0-4D1A-8844-5B03E14BB2EF}" dt="2026-06-07T12:50:59.790" v="1439" actId="478"/>
          <ac:picMkLst>
            <pc:docMk/>
            <pc:sldMk cId="2657897058" sldId="291"/>
            <ac:picMk id="9" creationId="{1566CF80-663F-3626-B411-853A4EA636AB}"/>
          </ac:picMkLst>
        </pc:picChg>
        <pc:picChg chg="add mod">
          <ac:chgData name="Sicheneder Lena" userId="5af9e434-5d6c-4419-997d-52c7b7b5ce60" providerId="ADAL" clId="{547CC910-0AC0-4D1A-8844-5B03E14BB2EF}" dt="2026-06-09T08:46:03.308" v="3394" actId="14100"/>
          <ac:picMkLst>
            <pc:docMk/>
            <pc:sldMk cId="2657897058" sldId="291"/>
            <ac:picMk id="15" creationId="{070FA7B6-CD1C-2F91-8520-793F3775957F}"/>
          </ac:picMkLst>
        </pc:picChg>
      </pc:sldChg>
      <pc:sldChg chg="modSp add del mod">
        <pc:chgData name="Sicheneder Lena" userId="5af9e434-5d6c-4419-997d-52c7b7b5ce60" providerId="ADAL" clId="{547CC910-0AC0-4D1A-8844-5B03E14BB2EF}" dt="2026-06-08T08:35:07.152" v="3375" actId="47"/>
        <pc:sldMkLst>
          <pc:docMk/>
          <pc:sldMk cId="2785433144" sldId="292"/>
        </pc:sldMkLst>
        <pc:spChg chg="mod">
          <ac:chgData name="Sicheneder Lena" userId="5af9e434-5d6c-4419-997d-52c7b7b5ce60" providerId="ADAL" clId="{547CC910-0AC0-4D1A-8844-5B03E14BB2EF}" dt="2026-06-07T14:23:46.071" v="1628" actId="20577"/>
          <ac:spMkLst>
            <pc:docMk/>
            <pc:sldMk cId="2785433144" sldId="292"/>
            <ac:spMk id="24" creationId="{AC5C3AF6-4433-BEEB-5129-1925F863E813}"/>
          </ac:spMkLst>
        </pc:spChg>
      </pc:sldChg>
      <pc:sldChg chg="add del">
        <pc:chgData name="Sicheneder Lena" userId="5af9e434-5d6c-4419-997d-52c7b7b5ce60" providerId="ADAL" clId="{547CC910-0AC0-4D1A-8844-5B03E14BB2EF}" dt="2026-06-07T14:51:32.219" v="2097" actId="2696"/>
        <pc:sldMkLst>
          <pc:docMk/>
          <pc:sldMk cId="944134933" sldId="293"/>
        </pc:sldMkLst>
      </pc:sldChg>
      <pc:sldChg chg="addSp delSp modSp add mod ord">
        <pc:chgData name="Sicheneder Lena" userId="5af9e434-5d6c-4419-997d-52c7b7b5ce60" providerId="ADAL" clId="{547CC910-0AC0-4D1A-8844-5B03E14BB2EF}" dt="2026-07-09T23:03:13.540" v="9384" actId="1076"/>
        <pc:sldMkLst>
          <pc:docMk/>
          <pc:sldMk cId="2359518178" sldId="294"/>
        </pc:sldMkLst>
        <pc:spChg chg="add mod">
          <ac:chgData name="Sicheneder Lena" userId="5af9e434-5d6c-4419-997d-52c7b7b5ce60" providerId="ADAL" clId="{547CC910-0AC0-4D1A-8844-5B03E14BB2EF}" dt="2026-07-09T22:43:06.003" v="8892"/>
          <ac:spMkLst>
            <pc:docMk/>
            <pc:sldMk cId="2359518178" sldId="294"/>
            <ac:spMk id="2" creationId="{9C5F5061-507D-2C74-CF22-1F102BDE0BC6}"/>
          </ac:spMkLst>
        </pc:spChg>
        <pc:spChg chg="add del mod">
          <ac:chgData name="Sicheneder Lena" userId="5af9e434-5d6c-4419-997d-52c7b7b5ce60" providerId="ADAL" clId="{547CC910-0AC0-4D1A-8844-5B03E14BB2EF}" dt="2026-07-09T22:58:08.222" v="9337" actId="478"/>
          <ac:spMkLst>
            <pc:docMk/>
            <pc:sldMk cId="2359518178" sldId="294"/>
            <ac:spMk id="6" creationId="{91B044CF-6670-65D1-690C-8BD246700921}"/>
          </ac:spMkLst>
        </pc:spChg>
        <pc:spChg chg="add del mod">
          <ac:chgData name="Sicheneder Lena" userId="5af9e434-5d6c-4419-997d-52c7b7b5ce60" providerId="ADAL" clId="{547CC910-0AC0-4D1A-8844-5B03E14BB2EF}" dt="2026-07-09T22:58:10.271" v="9341" actId="478"/>
          <ac:spMkLst>
            <pc:docMk/>
            <pc:sldMk cId="2359518178" sldId="294"/>
            <ac:spMk id="7" creationId="{601935C3-F1AA-A31B-3D90-6DBD278EE260}"/>
          </ac:spMkLst>
        </pc:spChg>
        <pc:spChg chg="add del mod">
          <ac:chgData name="Sicheneder Lena" userId="5af9e434-5d6c-4419-997d-52c7b7b5ce60" providerId="ADAL" clId="{547CC910-0AC0-4D1A-8844-5B03E14BB2EF}" dt="2026-07-09T22:58:08.830" v="9338" actId="478"/>
          <ac:spMkLst>
            <pc:docMk/>
            <pc:sldMk cId="2359518178" sldId="294"/>
            <ac:spMk id="8" creationId="{38B5BC6E-4943-C47A-0779-CB46142B8009}"/>
          </ac:spMkLst>
        </pc:spChg>
        <pc:spChg chg="add del mod">
          <ac:chgData name="Sicheneder Lena" userId="5af9e434-5d6c-4419-997d-52c7b7b5ce60" providerId="ADAL" clId="{547CC910-0AC0-4D1A-8844-5B03E14BB2EF}" dt="2026-07-09T22:58:11.150" v="9342" actId="478"/>
          <ac:spMkLst>
            <pc:docMk/>
            <pc:sldMk cId="2359518178" sldId="294"/>
            <ac:spMk id="9" creationId="{8EAC9683-E8D1-CBD6-86D2-154E1FA19589}"/>
          </ac:spMkLst>
        </pc:spChg>
        <pc:spChg chg="add del mod">
          <ac:chgData name="Sicheneder Lena" userId="5af9e434-5d6c-4419-997d-52c7b7b5ce60" providerId="ADAL" clId="{547CC910-0AC0-4D1A-8844-5B03E14BB2EF}" dt="2026-07-09T22:58:09.766" v="9340" actId="478"/>
          <ac:spMkLst>
            <pc:docMk/>
            <pc:sldMk cId="2359518178" sldId="294"/>
            <ac:spMk id="10" creationId="{9BAE6059-C08B-A4E8-643B-A7D42249D834}"/>
          </ac:spMkLst>
        </pc:spChg>
        <pc:spChg chg="add del mod">
          <ac:chgData name="Sicheneder Lena" userId="5af9e434-5d6c-4419-997d-52c7b7b5ce60" providerId="ADAL" clId="{547CC910-0AC0-4D1A-8844-5B03E14BB2EF}" dt="2026-07-09T22:58:11.997" v="9343" actId="478"/>
          <ac:spMkLst>
            <pc:docMk/>
            <pc:sldMk cId="2359518178" sldId="294"/>
            <ac:spMk id="11" creationId="{7E5B0C7E-024B-0C7B-F161-DA3132AB69DE}"/>
          </ac:spMkLst>
        </pc:spChg>
        <pc:spChg chg="mod">
          <ac:chgData name="Sicheneder Lena" userId="5af9e434-5d6c-4419-997d-52c7b7b5ce60" providerId="ADAL" clId="{547CC910-0AC0-4D1A-8844-5B03E14BB2EF}" dt="2026-07-09T22:48:56.664" v="9297" actId="1076"/>
          <ac:spMkLst>
            <pc:docMk/>
            <pc:sldMk cId="2359518178" sldId="294"/>
            <ac:spMk id="13" creationId="{51B3140B-D874-2199-F83A-72075A8093C7}"/>
          </ac:spMkLst>
        </pc:spChg>
        <pc:spChg chg="mod">
          <ac:chgData name="Sicheneder Lena" userId="5af9e434-5d6c-4419-997d-52c7b7b5ce60" providerId="ADAL" clId="{547CC910-0AC0-4D1A-8844-5B03E14BB2EF}" dt="2026-07-09T22:48:56.664" v="9297" actId="1076"/>
          <ac:spMkLst>
            <pc:docMk/>
            <pc:sldMk cId="2359518178" sldId="294"/>
            <ac:spMk id="14" creationId="{FE45FABB-3F8E-E38F-9036-0AC2C89B864F}"/>
          </ac:spMkLst>
        </pc:spChg>
        <pc:spChg chg="mod">
          <ac:chgData name="Sicheneder Lena" userId="5af9e434-5d6c-4419-997d-52c7b7b5ce60" providerId="ADAL" clId="{547CC910-0AC0-4D1A-8844-5B03E14BB2EF}" dt="2026-07-09T22:48:56.664" v="9297" actId="1076"/>
          <ac:spMkLst>
            <pc:docMk/>
            <pc:sldMk cId="2359518178" sldId="294"/>
            <ac:spMk id="15" creationId="{B5204DBD-BB86-77FA-2C18-83E4EB6EAEC3}"/>
          </ac:spMkLst>
        </pc:spChg>
        <pc:spChg chg="mod">
          <ac:chgData name="Sicheneder Lena" userId="5af9e434-5d6c-4419-997d-52c7b7b5ce60" providerId="ADAL" clId="{547CC910-0AC0-4D1A-8844-5B03E14BB2EF}" dt="2026-07-09T22:48:56.664" v="9297" actId="1076"/>
          <ac:spMkLst>
            <pc:docMk/>
            <pc:sldMk cId="2359518178" sldId="294"/>
            <ac:spMk id="16" creationId="{1158353B-2D6C-F03D-65DE-B44D969CB145}"/>
          </ac:spMkLst>
        </pc:spChg>
        <pc:spChg chg="mod">
          <ac:chgData name="Sicheneder Lena" userId="5af9e434-5d6c-4419-997d-52c7b7b5ce60" providerId="ADAL" clId="{547CC910-0AC0-4D1A-8844-5B03E14BB2EF}" dt="2026-07-09T22:48:56.664" v="9297" actId="1076"/>
          <ac:spMkLst>
            <pc:docMk/>
            <pc:sldMk cId="2359518178" sldId="294"/>
            <ac:spMk id="17" creationId="{F31DA2E4-55D9-3577-84EE-6C3BE146E58F}"/>
          </ac:spMkLst>
        </pc:spChg>
        <pc:spChg chg="mod">
          <ac:chgData name="Sicheneder Lena" userId="5af9e434-5d6c-4419-997d-52c7b7b5ce60" providerId="ADAL" clId="{547CC910-0AC0-4D1A-8844-5B03E14BB2EF}" dt="2026-07-09T22:48:56.664" v="9297" actId="1076"/>
          <ac:spMkLst>
            <pc:docMk/>
            <pc:sldMk cId="2359518178" sldId="294"/>
            <ac:spMk id="18" creationId="{81B3CE3F-5CF7-0A27-F62C-DE62CC5C6CB5}"/>
          </ac:spMkLst>
        </pc:spChg>
        <pc:spChg chg="mod">
          <ac:chgData name="Sicheneder Lena" userId="5af9e434-5d6c-4419-997d-52c7b7b5ce60" providerId="ADAL" clId="{547CC910-0AC0-4D1A-8844-5B03E14BB2EF}" dt="2026-07-09T22:48:56.664" v="9297" actId="1076"/>
          <ac:spMkLst>
            <pc:docMk/>
            <pc:sldMk cId="2359518178" sldId="294"/>
            <ac:spMk id="19" creationId="{E7F50649-74E9-2366-B08F-F036D371A09E}"/>
          </ac:spMkLst>
        </pc:spChg>
        <pc:spChg chg="mod">
          <ac:chgData name="Sicheneder Lena" userId="5af9e434-5d6c-4419-997d-52c7b7b5ce60" providerId="ADAL" clId="{547CC910-0AC0-4D1A-8844-5B03E14BB2EF}" dt="2026-07-09T22:48:56.664" v="9297" actId="1076"/>
          <ac:spMkLst>
            <pc:docMk/>
            <pc:sldMk cId="2359518178" sldId="294"/>
            <ac:spMk id="20" creationId="{1B1932C2-F31A-0EFF-89DC-9B022F6AD2F9}"/>
          </ac:spMkLst>
        </pc:spChg>
        <pc:spChg chg="mod">
          <ac:chgData name="Sicheneder Lena" userId="5af9e434-5d6c-4419-997d-52c7b7b5ce60" providerId="ADAL" clId="{547CC910-0AC0-4D1A-8844-5B03E14BB2EF}" dt="2026-07-09T22:48:56.664" v="9297" actId="1076"/>
          <ac:spMkLst>
            <pc:docMk/>
            <pc:sldMk cId="2359518178" sldId="294"/>
            <ac:spMk id="21" creationId="{C0855178-4ED7-A58E-58D5-1F8F9079579C}"/>
          </ac:spMkLst>
        </pc:spChg>
        <pc:spChg chg="mod">
          <ac:chgData name="Sicheneder Lena" userId="5af9e434-5d6c-4419-997d-52c7b7b5ce60" providerId="ADAL" clId="{547CC910-0AC0-4D1A-8844-5B03E14BB2EF}" dt="2026-07-09T22:48:56.664" v="9297" actId="1076"/>
          <ac:spMkLst>
            <pc:docMk/>
            <pc:sldMk cId="2359518178" sldId="294"/>
            <ac:spMk id="22" creationId="{879DF619-422D-61AB-F951-5F90DCB58BB2}"/>
          </ac:spMkLst>
        </pc:spChg>
        <pc:spChg chg="mod">
          <ac:chgData name="Sicheneder Lena" userId="5af9e434-5d6c-4419-997d-52c7b7b5ce60" providerId="ADAL" clId="{547CC910-0AC0-4D1A-8844-5B03E14BB2EF}" dt="2026-06-07T14:24:41.107" v="1749" actId="20577"/>
          <ac:spMkLst>
            <pc:docMk/>
            <pc:sldMk cId="2359518178" sldId="294"/>
            <ac:spMk id="24" creationId="{AC5C3AF6-4433-BEEB-5129-1925F863E813}"/>
          </ac:spMkLst>
        </pc:spChg>
        <pc:spChg chg="add del">
          <ac:chgData name="Sicheneder Lena" userId="5af9e434-5d6c-4419-997d-52c7b7b5ce60" providerId="ADAL" clId="{547CC910-0AC0-4D1A-8844-5B03E14BB2EF}" dt="2026-07-09T22:43:07.950" v="8893" actId="478"/>
          <ac:spMkLst>
            <pc:docMk/>
            <pc:sldMk cId="2359518178" sldId="294"/>
            <ac:spMk id="25" creationId="{703C9801-9EAE-4437-9538-027F73A56CF3}"/>
          </ac:spMkLst>
        </pc:spChg>
        <pc:spChg chg="mod">
          <ac:chgData name="Sicheneder Lena" userId="5af9e434-5d6c-4419-997d-52c7b7b5ce60" providerId="ADAL" clId="{547CC910-0AC0-4D1A-8844-5B03E14BB2EF}" dt="2026-07-09T22:48:56.664" v="9297" actId="1076"/>
          <ac:spMkLst>
            <pc:docMk/>
            <pc:sldMk cId="2359518178" sldId="294"/>
            <ac:spMk id="26" creationId="{3B5B424A-C8F7-F09E-4FCD-3E61455E5A2E}"/>
          </ac:spMkLst>
        </pc:spChg>
        <pc:spChg chg="mod">
          <ac:chgData name="Sicheneder Lena" userId="5af9e434-5d6c-4419-997d-52c7b7b5ce60" providerId="ADAL" clId="{547CC910-0AC0-4D1A-8844-5B03E14BB2EF}" dt="2026-07-09T22:48:56.664" v="9297" actId="1076"/>
          <ac:spMkLst>
            <pc:docMk/>
            <pc:sldMk cId="2359518178" sldId="294"/>
            <ac:spMk id="27" creationId="{20C63D23-1F7B-965B-F853-E8187CDA9F6A}"/>
          </ac:spMkLst>
        </pc:spChg>
        <pc:spChg chg="add mod">
          <ac:chgData name="Sicheneder Lena" userId="5af9e434-5d6c-4419-997d-52c7b7b5ce60" providerId="ADAL" clId="{547CC910-0AC0-4D1A-8844-5B03E14BB2EF}" dt="2026-07-09T23:01:31.602" v="9376" actId="20577"/>
          <ac:spMkLst>
            <pc:docMk/>
            <pc:sldMk cId="2359518178" sldId="294"/>
            <ac:spMk id="32" creationId="{36840F8F-21FB-3FA0-FBC7-1290487655FD}"/>
          </ac:spMkLst>
        </pc:spChg>
        <pc:spChg chg="add mod ord">
          <ac:chgData name="Sicheneder Lena" userId="5af9e434-5d6c-4419-997d-52c7b7b5ce60" providerId="ADAL" clId="{547CC910-0AC0-4D1A-8844-5B03E14BB2EF}" dt="2026-07-09T23:01:47.105" v="9380" actId="167"/>
          <ac:spMkLst>
            <pc:docMk/>
            <pc:sldMk cId="2359518178" sldId="294"/>
            <ac:spMk id="33" creationId="{F12117CB-C14B-4384-F7F1-B0420120128E}"/>
          </ac:spMkLst>
        </pc:spChg>
        <pc:grpChg chg="add del mod">
          <ac:chgData name="Sicheneder Lena" userId="5af9e434-5d6c-4419-997d-52c7b7b5ce60" providerId="ADAL" clId="{547CC910-0AC0-4D1A-8844-5B03E14BB2EF}" dt="2026-07-09T22:58:13.331" v="9345" actId="478"/>
          <ac:grpSpMkLst>
            <pc:docMk/>
            <pc:sldMk cId="2359518178" sldId="294"/>
            <ac:grpSpMk id="12" creationId="{87CBB7A3-A1E3-068F-1AE1-735A4326355B}"/>
          </ac:grpSpMkLst>
        </pc:grpChg>
        <pc:picChg chg="add del mod">
          <ac:chgData name="Sicheneder Lena" userId="5af9e434-5d6c-4419-997d-52c7b7b5ce60" providerId="ADAL" clId="{547CC910-0AC0-4D1A-8844-5B03E14BB2EF}" dt="2026-07-09T22:58:12.536" v="9344" actId="478"/>
          <ac:picMkLst>
            <pc:docMk/>
            <pc:sldMk cId="2359518178" sldId="294"/>
            <ac:picMk id="29" creationId="{22719D18-CF24-23B1-AD1F-F6167846F343}"/>
          </ac:picMkLst>
        </pc:picChg>
        <pc:picChg chg="add mod">
          <ac:chgData name="Sicheneder Lena" userId="5af9e434-5d6c-4419-997d-52c7b7b5ce60" providerId="ADAL" clId="{547CC910-0AC0-4D1A-8844-5B03E14BB2EF}" dt="2026-07-09T23:03:13.540" v="9384" actId="1076"/>
          <ac:picMkLst>
            <pc:docMk/>
            <pc:sldMk cId="2359518178" sldId="294"/>
            <ac:picMk id="31" creationId="{BCEA7894-C1B2-25EB-875C-9C68FD95DF16}"/>
          </ac:picMkLst>
        </pc:picChg>
      </pc:sldChg>
      <pc:sldChg chg="addSp delSp modSp add mod">
        <pc:chgData name="Sicheneder Lena" userId="5af9e434-5d6c-4419-997d-52c7b7b5ce60" providerId="ADAL" clId="{547CC910-0AC0-4D1A-8844-5B03E14BB2EF}" dt="2026-07-08T11:12:23.808" v="4574" actId="255"/>
        <pc:sldMkLst>
          <pc:docMk/>
          <pc:sldMk cId="57532219" sldId="295"/>
        </pc:sldMkLst>
        <pc:spChg chg="add mod">
          <ac:chgData name="Sicheneder Lena" userId="5af9e434-5d6c-4419-997d-52c7b7b5ce60" providerId="ADAL" clId="{547CC910-0AC0-4D1A-8844-5B03E14BB2EF}" dt="2026-07-08T11:11:35.890" v="4563" actId="2711"/>
          <ac:spMkLst>
            <pc:docMk/>
            <pc:sldMk cId="57532219" sldId="295"/>
            <ac:spMk id="2" creationId="{7BBD0922-AF72-41B2-49C5-403EC7C39220}"/>
          </ac:spMkLst>
        </pc:spChg>
        <pc:spChg chg="add mod ord">
          <ac:chgData name="Sicheneder Lena" userId="5af9e434-5d6c-4419-997d-52c7b7b5ce60" providerId="ADAL" clId="{547CC910-0AC0-4D1A-8844-5B03E14BB2EF}" dt="2026-06-07T14:41:47.462" v="2070" actId="14100"/>
          <ac:spMkLst>
            <pc:docMk/>
            <pc:sldMk cId="57532219" sldId="295"/>
            <ac:spMk id="7" creationId="{ACD14E60-8099-C759-45F0-C1A85372B5B5}"/>
          </ac:spMkLst>
        </pc:spChg>
        <pc:spChg chg="add mod">
          <ac:chgData name="Sicheneder Lena" userId="5af9e434-5d6c-4419-997d-52c7b7b5ce60" providerId="ADAL" clId="{547CC910-0AC0-4D1A-8844-5B03E14BB2EF}" dt="2026-07-08T11:11:57.564" v="4569" actId="404"/>
          <ac:spMkLst>
            <pc:docMk/>
            <pc:sldMk cId="57532219" sldId="295"/>
            <ac:spMk id="8" creationId="{836A4AF4-C1E8-0225-B6FB-E617C3253749}"/>
          </ac:spMkLst>
        </pc:spChg>
        <pc:spChg chg="add mod">
          <ac:chgData name="Sicheneder Lena" userId="5af9e434-5d6c-4419-997d-52c7b7b5ce60" providerId="ADAL" clId="{547CC910-0AC0-4D1A-8844-5B03E14BB2EF}" dt="2026-07-08T11:12:01.803" v="4570" actId="404"/>
          <ac:spMkLst>
            <pc:docMk/>
            <pc:sldMk cId="57532219" sldId="295"/>
            <ac:spMk id="9" creationId="{B814AD15-FE88-CD35-4AF7-3CE0415C8A56}"/>
          </ac:spMkLst>
        </pc:spChg>
        <pc:spChg chg="add mod">
          <ac:chgData name="Sicheneder Lena" userId="5af9e434-5d6c-4419-997d-52c7b7b5ce60" providerId="ADAL" clId="{547CC910-0AC0-4D1A-8844-5B03E14BB2EF}" dt="2026-07-08T11:12:04.734" v="4571" actId="404"/>
          <ac:spMkLst>
            <pc:docMk/>
            <pc:sldMk cId="57532219" sldId="295"/>
            <ac:spMk id="10" creationId="{FDE1844B-1612-CD5E-C949-5EC09AD9FB3D}"/>
          </ac:spMkLst>
        </pc:spChg>
        <pc:spChg chg="add mod">
          <ac:chgData name="Sicheneder Lena" userId="5af9e434-5d6c-4419-997d-52c7b7b5ce60" providerId="ADAL" clId="{547CC910-0AC0-4D1A-8844-5B03E14BB2EF}" dt="2026-07-08T11:12:19.383" v="4573" actId="255"/>
          <ac:spMkLst>
            <pc:docMk/>
            <pc:sldMk cId="57532219" sldId="295"/>
            <ac:spMk id="11" creationId="{A08553E5-651A-E300-819C-D273CB19FCB0}"/>
          </ac:spMkLst>
        </pc:spChg>
        <pc:spChg chg="add mod">
          <ac:chgData name="Sicheneder Lena" userId="5af9e434-5d6c-4419-997d-52c7b7b5ce60" providerId="ADAL" clId="{547CC910-0AC0-4D1A-8844-5B03E14BB2EF}" dt="2026-07-08T11:12:23.808" v="4574" actId="255"/>
          <ac:spMkLst>
            <pc:docMk/>
            <pc:sldMk cId="57532219" sldId="295"/>
            <ac:spMk id="12" creationId="{D8AF10EF-0433-E2FE-38EC-4F6A7ECD71D5}"/>
          </ac:spMkLst>
        </pc:spChg>
        <pc:spChg chg="add">
          <ac:chgData name="Sicheneder Lena" userId="5af9e434-5d6c-4419-997d-52c7b7b5ce60" providerId="ADAL" clId="{547CC910-0AC0-4D1A-8844-5B03E14BB2EF}" dt="2026-06-07T14:35:53.865" v="1892"/>
          <ac:spMkLst>
            <pc:docMk/>
            <pc:sldMk cId="57532219" sldId="295"/>
            <ac:spMk id="13" creationId="{ED823DA3-4DBE-CA8B-8031-16320EC24207}"/>
          </ac:spMkLst>
        </pc:spChg>
        <pc:spChg chg="del">
          <ac:chgData name="Sicheneder Lena" userId="5af9e434-5d6c-4419-997d-52c7b7b5ce60" providerId="ADAL" clId="{547CC910-0AC0-4D1A-8844-5B03E14BB2EF}" dt="2026-06-07T14:26:04.143" v="1764" actId="478"/>
          <ac:spMkLst>
            <pc:docMk/>
            <pc:sldMk cId="57532219" sldId="295"/>
            <ac:spMk id="25" creationId="{703C9801-9EAE-4437-9538-027F73A56CF3}"/>
          </ac:spMkLst>
        </pc:spChg>
        <pc:graphicFrameChg chg="add del modGraphic">
          <ac:chgData name="Sicheneder Lena" userId="5af9e434-5d6c-4419-997d-52c7b7b5ce60" providerId="ADAL" clId="{547CC910-0AC0-4D1A-8844-5B03E14BB2EF}" dt="2026-06-07T14:27:08.076" v="1767" actId="478"/>
          <ac:graphicFrameMkLst>
            <pc:docMk/>
            <pc:sldMk cId="57532219" sldId="295"/>
            <ac:graphicFrameMk id="6" creationId="{C9FCAE59-A88D-115E-45CC-EE9428670BCC}"/>
          </ac:graphicFrameMkLst>
        </pc:graphicFrameChg>
        <pc:picChg chg="add del mod">
          <ac:chgData name="Sicheneder Lena" userId="5af9e434-5d6c-4419-997d-52c7b7b5ce60" providerId="ADAL" clId="{547CC910-0AC0-4D1A-8844-5B03E14BB2EF}" dt="2026-06-07T14:36:17.269" v="1896" actId="478"/>
          <ac:picMkLst>
            <pc:docMk/>
            <pc:sldMk cId="57532219" sldId="295"/>
            <ac:picMk id="15" creationId="{0181CC0E-DED4-5A38-4BF0-7B3F2C2588BB}"/>
          </ac:picMkLst>
        </pc:picChg>
        <pc:picChg chg="add mod">
          <ac:chgData name="Sicheneder Lena" userId="5af9e434-5d6c-4419-997d-52c7b7b5ce60" providerId="ADAL" clId="{547CC910-0AC0-4D1A-8844-5B03E14BB2EF}" dt="2026-06-07T14:41:54.538" v="2074" actId="1076"/>
          <ac:picMkLst>
            <pc:docMk/>
            <pc:sldMk cId="57532219" sldId="295"/>
            <ac:picMk id="17" creationId="{201EB99A-57D4-C0CA-BCE0-3AC0B9EFEDDC}"/>
          </ac:picMkLst>
        </pc:picChg>
      </pc:sldChg>
      <pc:sldChg chg="addSp delSp modSp add mod">
        <pc:chgData name="Sicheneder Lena" userId="5af9e434-5d6c-4419-997d-52c7b7b5ce60" providerId="ADAL" clId="{547CC910-0AC0-4D1A-8844-5B03E14BB2EF}" dt="2026-07-08T10:58:47.770" v="4532" actId="2711"/>
        <pc:sldMkLst>
          <pc:docMk/>
          <pc:sldMk cId="1685293792" sldId="296"/>
        </pc:sldMkLst>
        <pc:spChg chg="add mod">
          <ac:chgData name="Sicheneder Lena" userId="5af9e434-5d6c-4419-997d-52c7b7b5ce60" providerId="ADAL" clId="{547CC910-0AC0-4D1A-8844-5B03E14BB2EF}" dt="2026-07-08T10:58:24.706" v="4526" actId="2711"/>
          <ac:spMkLst>
            <pc:docMk/>
            <pc:sldMk cId="1685293792" sldId="296"/>
            <ac:spMk id="11" creationId="{08403E8B-1307-EDAB-5360-CCA973C6AAED}"/>
          </ac:spMkLst>
        </pc:spChg>
        <pc:spChg chg="del">
          <ac:chgData name="Sicheneder Lena" userId="5af9e434-5d6c-4419-997d-52c7b7b5ce60" providerId="ADAL" clId="{547CC910-0AC0-4D1A-8844-5B03E14BB2EF}" dt="2026-06-07T14:53:47.027" v="2100" actId="478"/>
          <ac:spMkLst>
            <pc:docMk/>
            <pc:sldMk cId="1685293792" sldId="296"/>
            <ac:spMk id="25" creationId="{703C9801-9EAE-4437-9538-027F73A56CF3}"/>
          </ac:spMkLst>
        </pc:spChg>
        <pc:graphicFrameChg chg="add mod modGraphic">
          <ac:chgData name="Sicheneder Lena" userId="5af9e434-5d6c-4419-997d-52c7b7b5ce60" providerId="ADAL" clId="{547CC910-0AC0-4D1A-8844-5B03E14BB2EF}" dt="2026-07-08T10:58:47.770" v="4532" actId="2711"/>
          <ac:graphicFrameMkLst>
            <pc:docMk/>
            <pc:sldMk cId="1685293792" sldId="296"/>
            <ac:graphicFrameMk id="2" creationId="{5179D05F-BB53-E78B-4B9D-925616417158}"/>
          </ac:graphicFrameMkLst>
        </pc:graphicFrameChg>
        <pc:picChg chg="add del mod">
          <ac:chgData name="Sicheneder Lena" userId="5af9e434-5d6c-4419-997d-52c7b7b5ce60" providerId="ADAL" clId="{547CC910-0AC0-4D1A-8844-5B03E14BB2EF}" dt="2026-06-14T09:28:23.940" v="3399" actId="1076"/>
          <ac:picMkLst>
            <pc:docMk/>
            <pc:sldMk cId="1685293792" sldId="296"/>
            <ac:picMk id="7" creationId="{C49D8436-062E-5F03-3BDC-09C20D08849F}"/>
          </ac:picMkLst>
        </pc:picChg>
        <pc:picChg chg="add mod">
          <ac:chgData name="Sicheneder Lena" userId="5af9e434-5d6c-4419-997d-52c7b7b5ce60" providerId="ADAL" clId="{547CC910-0AC0-4D1A-8844-5B03E14BB2EF}" dt="2026-06-14T09:22:39.579" v="3396" actId="1076"/>
          <ac:picMkLst>
            <pc:docMk/>
            <pc:sldMk cId="1685293792" sldId="296"/>
            <ac:picMk id="9" creationId="{3D264DFD-951E-CED5-E2C1-440C0A29E33B}"/>
          </ac:picMkLst>
        </pc:picChg>
        <pc:picChg chg="add del mod">
          <ac:chgData name="Sicheneder Lena" userId="5af9e434-5d6c-4419-997d-52c7b7b5ce60" providerId="ADAL" clId="{547CC910-0AC0-4D1A-8844-5B03E14BB2EF}" dt="2026-06-07T15:02:18.624" v="2184" actId="478"/>
          <ac:picMkLst>
            <pc:docMk/>
            <pc:sldMk cId="1685293792" sldId="296"/>
            <ac:picMk id="12" creationId="{4B19889F-70D9-E0B8-AEDB-32C83DF45608}"/>
          </ac:picMkLst>
        </pc:picChg>
      </pc:sldChg>
      <pc:sldChg chg="addSp delSp modSp add mod">
        <pc:chgData name="Sicheneder Lena" userId="5af9e434-5d6c-4419-997d-52c7b7b5ce60" providerId="ADAL" clId="{547CC910-0AC0-4D1A-8844-5B03E14BB2EF}" dt="2026-07-08T11:11:01.278" v="4553" actId="14100"/>
        <pc:sldMkLst>
          <pc:docMk/>
          <pc:sldMk cId="2090649467" sldId="297"/>
        </pc:sldMkLst>
        <pc:spChg chg="add mod">
          <ac:chgData name="Sicheneder Lena" userId="5af9e434-5d6c-4419-997d-52c7b7b5ce60" providerId="ADAL" clId="{547CC910-0AC0-4D1A-8844-5B03E14BB2EF}" dt="2026-07-08T11:11:01.278" v="4553" actId="14100"/>
          <ac:spMkLst>
            <pc:docMk/>
            <pc:sldMk cId="2090649467" sldId="297"/>
            <ac:spMk id="2" creationId="{0A2E90BF-85AA-0CCE-D421-72D277624683}"/>
          </ac:spMkLst>
        </pc:spChg>
        <pc:spChg chg="add del mod">
          <ac:chgData name="Sicheneder Lena" userId="5af9e434-5d6c-4419-997d-52c7b7b5ce60" providerId="ADAL" clId="{547CC910-0AC0-4D1A-8844-5B03E14BB2EF}" dt="2026-06-07T15:28:55.773" v="3003" actId="478"/>
          <ac:spMkLst>
            <pc:docMk/>
            <pc:sldMk cId="2090649467" sldId="297"/>
            <ac:spMk id="6" creationId="{300D13AD-10FF-E937-DEB8-1211B08B0BFD}"/>
          </ac:spMkLst>
        </pc:spChg>
        <pc:spChg chg="add mod">
          <ac:chgData name="Sicheneder Lena" userId="5af9e434-5d6c-4419-997d-52c7b7b5ce60" providerId="ADAL" clId="{547CC910-0AC0-4D1A-8844-5B03E14BB2EF}" dt="2026-07-08T11:10:56.821" v="4551" actId="14100"/>
          <ac:spMkLst>
            <pc:docMk/>
            <pc:sldMk cId="2090649467" sldId="297"/>
            <ac:spMk id="7" creationId="{6284FB09-5B9F-F3E9-0BFE-AA6A4D404D2F}"/>
          </ac:spMkLst>
        </pc:spChg>
        <pc:spChg chg="add mod">
          <ac:chgData name="Sicheneder Lena" userId="5af9e434-5d6c-4419-997d-52c7b7b5ce60" providerId="ADAL" clId="{547CC910-0AC0-4D1A-8844-5B03E14BB2EF}" dt="2026-07-08T11:10:48.006" v="4549" actId="14100"/>
          <ac:spMkLst>
            <pc:docMk/>
            <pc:sldMk cId="2090649467" sldId="297"/>
            <ac:spMk id="8" creationId="{7E5C912F-14F7-9207-4E2C-F197C5BDE3DF}"/>
          </ac:spMkLst>
        </pc:spChg>
        <pc:spChg chg="del">
          <ac:chgData name="Sicheneder Lena" userId="5af9e434-5d6c-4419-997d-52c7b7b5ce60" providerId="ADAL" clId="{547CC910-0AC0-4D1A-8844-5B03E14BB2EF}" dt="2026-06-07T15:27:02.745" v="2905" actId="478"/>
          <ac:spMkLst>
            <pc:docMk/>
            <pc:sldMk cId="2090649467" sldId="297"/>
            <ac:spMk id="25" creationId="{703C9801-9EAE-4437-9538-027F73A56CF3}"/>
          </ac:spMkLst>
        </pc:spChg>
        <pc:picChg chg="add mod ord modCrop">
          <ac:chgData name="Sicheneder Lena" userId="5af9e434-5d6c-4419-997d-52c7b7b5ce60" providerId="ADAL" clId="{547CC910-0AC0-4D1A-8844-5B03E14BB2EF}" dt="2026-07-08T11:10:58.341" v="4552" actId="1076"/>
          <ac:picMkLst>
            <pc:docMk/>
            <pc:sldMk cId="2090649467" sldId="297"/>
            <ac:picMk id="10" creationId="{D14F4EA3-CD59-6439-1C28-82F76AB86209}"/>
          </ac:picMkLst>
        </pc:picChg>
      </pc:sldChg>
      <pc:sldChg chg="addSp delSp modSp add mod">
        <pc:chgData name="Sicheneder Lena" userId="5af9e434-5d6c-4419-997d-52c7b7b5ce60" providerId="ADAL" clId="{547CC910-0AC0-4D1A-8844-5B03E14BB2EF}" dt="2026-07-08T10:59:43.974" v="4544" actId="2711"/>
        <pc:sldMkLst>
          <pc:docMk/>
          <pc:sldMk cId="3086444699" sldId="298"/>
        </pc:sldMkLst>
        <pc:spChg chg="add mod">
          <ac:chgData name="Sicheneder Lena" userId="5af9e434-5d6c-4419-997d-52c7b7b5ce60" providerId="ADAL" clId="{547CC910-0AC0-4D1A-8844-5B03E14BB2EF}" dt="2026-07-08T10:59:34.306" v="4542" actId="2711"/>
          <ac:spMkLst>
            <pc:docMk/>
            <pc:sldMk cId="3086444699" sldId="298"/>
            <ac:spMk id="2" creationId="{FF6B28B9-AF6F-2DAC-58ED-8F8681FC0B7D}"/>
          </ac:spMkLst>
        </pc:spChg>
        <pc:spChg chg="add mod">
          <ac:chgData name="Sicheneder Lena" userId="5af9e434-5d6c-4419-997d-52c7b7b5ce60" providerId="ADAL" clId="{547CC910-0AC0-4D1A-8844-5B03E14BB2EF}" dt="2026-07-08T10:59:25.726" v="4540" actId="2711"/>
          <ac:spMkLst>
            <pc:docMk/>
            <pc:sldMk cId="3086444699" sldId="298"/>
            <ac:spMk id="6" creationId="{91F8205B-05A9-E7BD-C110-642CFD83643E}"/>
          </ac:spMkLst>
        </pc:spChg>
        <pc:spChg chg="add mod">
          <ac:chgData name="Sicheneder Lena" userId="5af9e434-5d6c-4419-997d-52c7b7b5ce60" providerId="ADAL" clId="{547CC910-0AC0-4D1A-8844-5B03E14BB2EF}" dt="2026-07-08T10:59:38.609" v="4543" actId="2711"/>
          <ac:spMkLst>
            <pc:docMk/>
            <pc:sldMk cId="3086444699" sldId="298"/>
            <ac:spMk id="7" creationId="{975F3D9D-B8C5-8034-41B1-15F64D80F2CD}"/>
          </ac:spMkLst>
        </pc:spChg>
        <pc:spChg chg="add mod">
          <ac:chgData name="Sicheneder Lena" userId="5af9e434-5d6c-4419-997d-52c7b7b5ce60" providerId="ADAL" clId="{547CC910-0AC0-4D1A-8844-5B03E14BB2EF}" dt="2026-07-08T10:59:18.037" v="4537" actId="2711"/>
          <ac:spMkLst>
            <pc:docMk/>
            <pc:sldMk cId="3086444699" sldId="298"/>
            <ac:spMk id="8" creationId="{FEABA196-6675-CADA-37CE-ACCBAAB7C946}"/>
          </ac:spMkLst>
        </pc:spChg>
        <pc:spChg chg="add mod">
          <ac:chgData name="Sicheneder Lena" userId="5af9e434-5d6c-4419-997d-52c7b7b5ce60" providerId="ADAL" clId="{547CC910-0AC0-4D1A-8844-5B03E14BB2EF}" dt="2026-07-08T10:59:30.258" v="4541" actId="2711"/>
          <ac:spMkLst>
            <pc:docMk/>
            <pc:sldMk cId="3086444699" sldId="298"/>
            <ac:spMk id="9" creationId="{BA7AFA4D-8CA1-C911-36B1-44F970C32B4D}"/>
          </ac:spMkLst>
        </pc:spChg>
        <pc:spChg chg="add mod">
          <ac:chgData name="Sicheneder Lena" userId="5af9e434-5d6c-4419-997d-52c7b7b5ce60" providerId="ADAL" clId="{547CC910-0AC0-4D1A-8844-5B03E14BB2EF}" dt="2026-07-08T10:59:43.974" v="4544" actId="2711"/>
          <ac:spMkLst>
            <pc:docMk/>
            <pc:sldMk cId="3086444699" sldId="298"/>
            <ac:spMk id="10" creationId="{BFAD2FD1-4FB4-98D1-A3F4-0B20C12B99ED}"/>
          </ac:spMkLst>
        </pc:spChg>
        <pc:spChg chg="add del mod">
          <ac:chgData name="Sicheneder Lena" userId="5af9e434-5d6c-4419-997d-52c7b7b5ce60" providerId="ADAL" clId="{547CC910-0AC0-4D1A-8844-5B03E14BB2EF}" dt="2026-07-08T10:58:55.307" v="4534" actId="478"/>
          <ac:spMkLst>
            <pc:docMk/>
            <pc:sldMk cId="3086444699" sldId="298"/>
            <ac:spMk id="11" creationId="{A3FEE0BF-6402-3FF4-38DF-7F28B91DE6CD}"/>
          </ac:spMkLst>
        </pc:spChg>
        <pc:spChg chg="mod">
          <ac:chgData name="Sicheneder Lena" userId="5af9e434-5d6c-4419-997d-52c7b7b5ce60" providerId="ADAL" clId="{547CC910-0AC0-4D1A-8844-5B03E14BB2EF}" dt="2026-07-08T10:59:08.150" v="4536" actId="2711"/>
          <ac:spMkLst>
            <pc:docMk/>
            <pc:sldMk cId="3086444699" sldId="298"/>
            <ac:spMk id="25" creationId="{703C9801-9EAE-4437-9538-027F73A56CF3}"/>
          </ac:spMkLst>
        </pc:spChg>
      </pc:sldChg>
      <pc:sldChg chg="addSp delSp modSp add mod">
        <pc:chgData name="Sicheneder Lena" userId="5af9e434-5d6c-4419-997d-52c7b7b5ce60" providerId="ADAL" clId="{547CC910-0AC0-4D1A-8844-5B03E14BB2EF}" dt="2026-07-09T21:44:18.344" v="7340" actId="14100"/>
        <pc:sldMkLst>
          <pc:docMk/>
          <pc:sldMk cId="4169781477" sldId="299"/>
        </pc:sldMkLst>
        <pc:spChg chg="mod">
          <ac:chgData name="Sicheneder Lena" userId="5af9e434-5d6c-4419-997d-52c7b7b5ce60" providerId="ADAL" clId="{547CC910-0AC0-4D1A-8844-5B03E14BB2EF}" dt="2026-07-08T11:11:24.309" v="4560" actId="120"/>
          <ac:spMkLst>
            <pc:docMk/>
            <pc:sldMk cId="4169781477" sldId="299"/>
            <ac:spMk id="2" creationId="{0A2E90BF-85AA-0CCE-D421-72D277624683}"/>
          </ac:spMkLst>
        </pc:spChg>
        <pc:spChg chg="del mod">
          <ac:chgData name="Sicheneder Lena" userId="5af9e434-5d6c-4419-997d-52c7b7b5ce60" providerId="ADAL" clId="{547CC910-0AC0-4D1A-8844-5B03E14BB2EF}" dt="2026-06-07T15:45:15.330" v="3281" actId="478"/>
          <ac:spMkLst>
            <pc:docMk/>
            <pc:sldMk cId="4169781477" sldId="299"/>
            <ac:spMk id="7" creationId="{6284FB09-5B9F-F3E9-0BFE-AA6A4D404D2F}"/>
          </ac:spMkLst>
        </pc:spChg>
        <pc:spChg chg="del">
          <ac:chgData name="Sicheneder Lena" userId="5af9e434-5d6c-4419-997d-52c7b7b5ce60" providerId="ADAL" clId="{547CC910-0AC0-4D1A-8844-5B03E14BB2EF}" dt="2026-06-07T15:45:17.009" v="3283" actId="478"/>
          <ac:spMkLst>
            <pc:docMk/>
            <pc:sldMk cId="4169781477" sldId="299"/>
            <ac:spMk id="8" creationId="{7E5C912F-14F7-9207-4E2C-F197C5BDE3DF}"/>
          </ac:spMkLst>
        </pc:spChg>
        <pc:spChg chg="add mod">
          <ac:chgData name="Sicheneder Lena" userId="5af9e434-5d6c-4419-997d-52c7b7b5ce60" providerId="ADAL" clId="{547CC910-0AC0-4D1A-8844-5B03E14BB2EF}" dt="2026-07-09T21:43:49.055" v="7334" actId="27636"/>
          <ac:spMkLst>
            <pc:docMk/>
            <pc:sldMk cId="4169781477" sldId="299"/>
            <ac:spMk id="11" creationId="{2CDD7D42-8CCE-B37C-D213-0654FBC5B70E}"/>
          </ac:spMkLst>
        </pc:spChg>
        <pc:picChg chg="add mod">
          <ac:chgData name="Sicheneder Lena" userId="5af9e434-5d6c-4419-997d-52c7b7b5ce60" providerId="ADAL" clId="{547CC910-0AC0-4D1A-8844-5B03E14BB2EF}" dt="2026-07-09T21:44:18.344" v="7340" actId="14100"/>
          <ac:picMkLst>
            <pc:docMk/>
            <pc:sldMk cId="4169781477" sldId="299"/>
            <ac:picMk id="7" creationId="{59CE8A2D-3E59-3EF9-E2AE-3251E865B5F2}"/>
          </ac:picMkLst>
        </pc:picChg>
        <pc:picChg chg="add mod">
          <ac:chgData name="Sicheneder Lena" userId="5af9e434-5d6c-4419-997d-52c7b7b5ce60" providerId="ADAL" clId="{547CC910-0AC0-4D1A-8844-5B03E14BB2EF}" dt="2026-06-07T15:54:34.203" v="3350" actId="1076"/>
          <ac:picMkLst>
            <pc:docMk/>
            <pc:sldMk cId="4169781477" sldId="299"/>
            <ac:picMk id="9" creationId="{181651CE-4FD4-7B1D-F5C3-227D480D3B75}"/>
          </ac:picMkLst>
        </pc:picChg>
        <pc:picChg chg="del">
          <ac:chgData name="Sicheneder Lena" userId="5af9e434-5d6c-4419-997d-52c7b7b5ce60" providerId="ADAL" clId="{547CC910-0AC0-4D1A-8844-5B03E14BB2EF}" dt="2026-06-07T15:45:16.079" v="3282" actId="478"/>
          <ac:picMkLst>
            <pc:docMk/>
            <pc:sldMk cId="4169781477" sldId="299"/>
            <ac:picMk id="10" creationId="{D14F4EA3-CD59-6439-1C28-82F76AB86209}"/>
          </ac:picMkLst>
        </pc:picChg>
      </pc:sldChg>
      <pc:sldChg chg="addSp delSp modSp add mod ord">
        <pc:chgData name="Sicheneder Lena" userId="5af9e434-5d6c-4419-997d-52c7b7b5ce60" providerId="ADAL" clId="{547CC910-0AC0-4D1A-8844-5B03E14BB2EF}" dt="2026-07-09T21:35:05.415" v="6700" actId="14100"/>
        <pc:sldMkLst>
          <pc:docMk/>
          <pc:sldMk cId="205445963" sldId="300"/>
        </pc:sldMkLst>
        <pc:spChg chg="mod">
          <ac:chgData name="Sicheneder Lena" userId="5af9e434-5d6c-4419-997d-52c7b7b5ce60" providerId="ADAL" clId="{547CC910-0AC0-4D1A-8844-5B03E14BB2EF}" dt="2026-07-08T11:11:11.157" v="4556" actId="120"/>
          <ac:spMkLst>
            <pc:docMk/>
            <pc:sldMk cId="205445963" sldId="300"/>
            <ac:spMk id="2" creationId="{0A2E90BF-85AA-0CCE-D421-72D277624683}"/>
          </ac:spMkLst>
        </pc:spChg>
        <pc:spChg chg="add mod">
          <ac:chgData name="Sicheneder Lena" userId="5af9e434-5d6c-4419-997d-52c7b7b5ce60" providerId="ADAL" clId="{547CC910-0AC0-4D1A-8844-5B03E14BB2EF}" dt="2026-07-09T21:33:22.457" v="6613" actId="1076"/>
          <ac:spMkLst>
            <pc:docMk/>
            <pc:sldMk cId="205445963" sldId="300"/>
            <ac:spMk id="7" creationId="{269026B6-A637-ADE9-8E4F-C94E31304A67}"/>
          </ac:spMkLst>
        </pc:spChg>
        <pc:spChg chg="add del mod">
          <ac:chgData name="Sicheneder Lena" userId="5af9e434-5d6c-4419-997d-52c7b7b5ce60" providerId="ADAL" clId="{547CC910-0AC0-4D1A-8844-5B03E14BB2EF}" dt="2026-07-09T21:29:36.509" v="6223" actId="478"/>
          <ac:spMkLst>
            <pc:docMk/>
            <pc:sldMk cId="205445963" sldId="300"/>
            <ac:spMk id="8" creationId="{DAFE74B6-601E-A7D8-520C-B7FC5ACF1EFD}"/>
          </ac:spMkLst>
        </pc:spChg>
        <pc:spChg chg="add mod">
          <ac:chgData name="Sicheneder Lena" userId="5af9e434-5d6c-4419-997d-52c7b7b5ce60" providerId="ADAL" clId="{547CC910-0AC0-4D1A-8844-5B03E14BB2EF}" dt="2026-07-09T21:33:23.727" v="6614" actId="1076"/>
          <ac:spMkLst>
            <pc:docMk/>
            <pc:sldMk cId="205445963" sldId="300"/>
            <ac:spMk id="9" creationId="{E1D3376D-2A6D-586A-EC97-85045910661D}"/>
          </ac:spMkLst>
        </pc:spChg>
        <pc:spChg chg="add mod">
          <ac:chgData name="Sicheneder Lena" userId="5af9e434-5d6c-4419-997d-52c7b7b5ce60" providerId="ADAL" clId="{547CC910-0AC0-4D1A-8844-5B03E14BB2EF}" dt="2026-07-09T21:33:25.672" v="6615" actId="1076"/>
          <ac:spMkLst>
            <pc:docMk/>
            <pc:sldMk cId="205445963" sldId="300"/>
            <ac:spMk id="10" creationId="{F3A353A5-BC12-E98D-CC46-88595F2206A6}"/>
          </ac:spMkLst>
        </pc:spChg>
        <pc:spChg chg="add mod">
          <ac:chgData name="Sicheneder Lena" userId="5af9e434-5d6c-4419-997d-52c7b7b5ce60" providerId="ADAL" clId="{547CC910-0AC0-4D1A-8844-5B03E14BB2EF}" dt="2026-07-09T21:35:00.856" v="6698" actId="1076"/>
          <ac:spMkLst>
            <pc:docMk/>
            <pc:sldMk cId="205445963" sldId="300"/>
            <ac:spMk id="12" creationId="{670E9383-EDBB-7854-8B26-792A12E620BB}"/>
          </ac:spMkLst>
        </pc:spChg>
        <pc:spChg chg="add del mod">
          <ac:chgData name="Sicheneder Lena" userId="5af9e434-5d6c-4419-997d-52c7b7b5ce60" providerId="ADAL" clId="{547CC910-0AC0-4D1A-8844-5B03E14BB2EF}" dt="2026-07-09T21:34:54.432" v="6695" actId="478"/>
          <ac:spMkLst>
            <pc:docMk/>
            <pc:sldMk cId="205445963" sldId="300"/>
            <ac:spMk id="13" creationId="{FDD8148E-C279-5FBF-47B2-00A8A022FB14}"/>
          </ac:spMkLst>
        </pc:spChg>
        <pc:spChg chg="add mod">
          <ac:chgData name="Sicheneder Lena" userId="5af9e434-5d6c-4419-997d-52c7b7b5ce60" providerId="ADAL" clId="{547CC910-0AC0-4D1A-8844-5B03E14BB2EF}" dt="2026-07-09T21:35:05.415" v="6700" actId="14100"/>
          <ac:spMkLst>
            <pc:docMk/>
            <pc:sldMk cId="205445963" sldId="300"/>
            <ac:spMk id="14" creationId="{4EF4D330-C3BF-BD2D-A5B3-BFA4325968E1}"/>
          </ac:spMkLst>
        </pc:spChg>
        <pc:graphicFrameChg chg="add del modGraphic">
          <ac:chgData name="Sicheneder Lena" userId="5af9e434-5d6c-4419-997d-52c7b7b5ce60" providerId="ADAL" clId="{547CC910-0AC0-4D1A-8844-5B03E14BB2EF}" dt="2026-07-09T21:28:10.032" v="6128" actId="478"/>
          <ac:graphicFrameMkLst>
            <pc:docMk/>
            <pc:sldMk cId="205445963" sldId="300"/>
            <ac:graphicFrameMk id="6" creationId="{B00663EF-E791-F883-30F2-B94F3F68CC62}"/>
          </ac:graphicFrameMkLst>
        </pc:graphicFrameChg>
        <pc:graphicFrameChg chg="add del mod modGraphic">
          <ac:chgData name="Sicheneder Lena" userId="5af9e434-5d6c-4419-997d-52c7b7b5ce60" providerId="ADAL" clId="{547CC910-0AC0-4D1A-8844-5B03E14BB2EF}" dt="2026-07-09T21:31:20.738" v="6349" actId="1032"/>
          <ac:graphicFrameMkLst>
            <pc:docMk/>
            <pc:sldMk cId="205445963" sldId="300"/>
            <ac:graphicFrameMk id="11" creationId="{55363555-D632-781F-6F1E-DAD128C0C229}"/>
          </ac:graphicFrameMkLst>
        </pc:graphicFrameChg>
      </pc:sldChg>
      <pc:sldChg chg="addSp delSp modSp add mod modNotes">
        <pc:chgData name="Sicheneder Lena" userId="5af9e434-5d6c-4419-997d-52c7b7b5ce60" providerId="ADAL" clId="{547CC910-0AC0-4D1A-8844-5B03E14BB2EF}" dt="2026-07-10T03:43:45.322" v="10260" actId="404"/>
        <pc:sldMkLst>
          <pc:docMk/>
          <pc:sldMk cId="2775849955" sldId="301"/>
        </pc:sldMkLst>
        <pc:spChg chg="add mod">
          <ac:chgData name="Sicheneder Lena" userId="5af9e434-5d6c-4419-997d-52c7b7b5ce60" providerId="ADAL" clId="{547CC910-0AC0-4D1A-8844-5B03E14BB2EF}" dt="2026-07-09T22:52:15.390" v="9330" actId="20577"/>
          <ac:spMkLst>
            <pc:docMk/>
            <pc:sldMk cId="2775849955" sldId="301"/>
            <ac:spMk id="2" creationId="{EF8A8499-10B4-B83A-2A54-27FD979D19CD}"/>
          </ac:spMkLst>
        </pc:spChg>
        <pc:spChg chg="add del mod">
          <ac:chgData name="Sicheneder Lena" userId="5af9e434-5d6c-4419-997d-52c7b7b5ce60" providerId="ADAL" clId="{547CC910-0AC0-4D1A-8844-5B03E14BB2EF}" dt="2026-07-06T17:36:22.472" v="4424" actId="21"/>
          <ac:spMkLst>
            <pc:docMk/>
            <pc:sldMk cId="2775849955" sldId="301"/>
            <ac:spMk id="6" creationId="{144981D7-38ED-2DE6-D0D2-FA1209B65B67}"/>
          </ac:spMkLst>
        </pc:spChg>
        <pc:spChg chg="add del mod">
          <ac:chgData name="Sicheneder Lena" userId="5af9e434-5d6c-4419-997d-52c7b7b5ce60" providerId="ADAL" clId="{547CC910-0AC0-4D1A-8844-5B03E14BB2EF}" dt="2026-07-09T22:36:42.403" v="8523" actId="478"/>
          <ac:spMkLst>
            <pc:docMk/>
            <pc:sldMk cId="2775849955" sldId="301"/>
            <ac:spMk id="6" creationId="{2A164681-3D1A-2AFD-2D84-90EC41DDB4B7}"/>
          </ac:spMkLst>
        </pc:spChg>
        <pc:spChg chg="add del mod">
          <ac:chgData name="Sicheneder Lena" userId="5af9e434-5d6c-4419-997d-52c7b7b5ce60" providerId="ADAL" clId="{547CC910-0AC0-4D1A-8844-5B03E14BB2EF}" dt="2026-07-09T22:36:38.181" v="8520" actId="478"/>
          <ac:spMkLst>
            <pc:docMk/>
            <pc:sldMk cId="2775849955" sldId="301"/>
            <ac:spMk id="7" creationId="{5298C54A-7BDB-106B-4A2B-E04B22C584F3}"/>
          </ac:spMkLst>
        </pc:spChg>
        <pc:spChg chg="add mod">
          <ac:chgData name="Sicheneder Lena" userId="5af9e434-5d6c-4419-997d-52c7b7b5ce60" providerId="ADAL" clId="{547CC910-0AC0-4D1A-8844-5B03E14BB2EF}" dt="2026-07-09T22:38:28.220" v="8657" actId="1076"/>
          <ac:spMkLst>
            <pc:docMk/>
            <pc:sldMk cId="2775849955" sldId="301"/>
            <ac:spMk id="8" creationId="{1C111340-784D-CC05-8001-965AAFEC0BBF}"/>
          </ac:spMkLst>
        </pc:spChg>
        <pc:spChg chg="add mod">
          <ac:chgData name="Sicheneder Lena" userId="5af9e434-5d6c-4419-997d-52c7b7b5ce60" providerId="ADAL" clId="{547CC910-0AC0-4D1A-8844-5B03E14BB2EF}" dt="2026-07-09T22:42:23.855" v="8886" actId="1076"/>
          <ac:spMkLst>
            <pc:docMk/>
            <pc:sldMk cId="2775849955" sldId="301"/>
            <ac:spMk id="9" creationId="{02948B00-3E35-FDC5-3B2C-9E9167776B52}"/>
          </ac:spMkLst>
        </pc:spChg>
        <pc:spChg chg="add mod">
          <ac:chgData name="Sicheneder Lena" userId="5af9e434-5d6c-4419-997d-52c7b7b5ce60" providerId="ADAL" clId="{547CC910-0AC0-4D1A-8844-5B03E14BB2EF}" dt="2026-07-09T22:42:09.358" v="8881" actId="1076"/>
          <ac:spMkLst>
            <pc:docMk/>
            <pc:sldMk cId="2775849955" sldId="301"/>
            <ac:spMk id="10" creationId="{04F988A7-C51C-CEE2-A60B-EBFFBCCB57A9}"/>
          </ac:spMkLst>
        </pc:spChg>
        <pc:spChg chg="add mod">
          <ac:chgData name="Sicheneder Lena" userId="5af9e434-5d6c-4419-997d-52c7b7b5ce60" providerId="ADAL" clId="{547CC910-0AC0-4D1A-8844-5B03E14BB2EF}" dt="2026-07-10T03:21:04.874" v="9766" actId="1076"/>
          <ac:spMkLst>
            <pc:docMk/>
            <pc:sldMk cId="2775849955" sldId="301"/>
            <ac:spMk id="11" creationId="{03021D35-AC0C-2E94-6683-98B3750B3716}"/>
          </ac:spMkLst>
        </pc:spChg>
        <pc:spChg chg="add del mod">
          <ac:chgData name="Sicheneder Lena" userId="5af9e434-5d6c-4419-997d-52c7b7b5ce60" providerId="ADAL" clId="{547CC910-0AC0-4D1A-8844-5B03E14BB2EF}" dt="2026-07-09T22:36:39.559" v="8522" actId="478"/>
          <ac:spMkLst>
            <pc:docMk/>
            <pc:sldMk cId="2775849955" sldId="301"/>
            <ac:spMk id="12" creationId="{6B037DB3-7A73-C7E2-A69E-9DF8C6A0F9E6}"/>
          </ac:spMkLst>
        </pc:spChg>
        <pc:spChg chg="add mod">
          <ac:chgData name="Sicheneder Lena" userId="5af9e434-5d6c-4419-997d-52c7b7b5ce60" providerId="ADAL" clId="{547CC910-0AC0-4D1A-8844-5B03E14BB2EF}" dt="2026-07-10T03:21:01.467" v="9765" actId="1076"/>
          <ac:spMkLst>
            <pc:docMk/>
            <pc:sldMk cId="2775849955" sldId="301"/>
            <ac:spMk id="13" creationId="{00F5A137-944E-3A9D-E554-ACA8DB3946EB}"/>
          </ac:spMkLst>
        </pc:spChg>
        <pc:spChg chg="add mod">
          <ac:chgData name="Sicheneder Lena" userId="5af9e434-5d6c-4419-997d-52c7b7b5ce60" providerId="ADAL" clId="{547CC910-0AC0-4D1A-8844-5B03E14BB2EF}" dt="2026-07-10T03:20:56.187" v="9764" actId="1076"/>
          <ac:spMkLst>
            <pc:docMk/>
            <pc:sldMk cId="2775849955" sldId="301"/>
            <ac:spMk id="14" creationId="{38EA5797-764A-E5E2-07C6-EE98C6B70078}"/>
          </ac:spMkLst>
        </pc:spChg>
        <pc:spChg chg="add del mod">
          <ac:chgData name="Sicheneder Lena" userId="5af9e434-5d6c-4419-997d-52c7b7b5ce60" providerId="ADAL" clId="{547CC910-0AC0-4D1A-8844-5B03E14BB2EF}" dt="2026-07-09T22:37:59.855" v="8623" actId="478"/>
          <ac:spMkLst>
            <pc:docMk/>
            <pc:sldMk cId="2775849955" sldId="301"/>
            <ac:spMk id="15" creationId="{614E87B1-3827-0EAE-22C7-7EC5E946C687}"/>
          </ac:spMkLst>
        </pc:spChg>
        <pc:spChg chg="mod">
          <ac:chgData name="Sicheneder Lena" userId="5af9e434-5d6c-4419-997d-52c7b7b5ce60" providerId="ADAL" clId="{547CC910-0AC0-4D1A-8844-5B03E14BB2EF}" dt="2026-07-09T22:40:43.883" v="8779" actId="207"/>
          <ac:spMkLst>
            <pc:docMk/>
            <pc:sldMk cId="2775849955" sldId="301"/>
            <ac:spMk id="17" creationId="{539869E3-806C-2955-A9DA-95D78BFF73F9}"/>
          </ac:spMkLst>
        </pc:spChg>
        <pc:spChg chg="mod">
          <ac:chgData name="Sicheneder Lena" userId="5af9e434-5d6c-4419-997d-52c7b7b5ce60" providerId="ADAL" clId="{547CC910-0AC0-4D1A-8844-5B03E14BB2EF}" dt="2026-07-09T22:40:43.883" v="8779" actId="207"/>
          <ac:spMkLst>
            <pc:docMk/>
            <pc:sldMk cId="2775849955" sldId="301"/>
            <ac:spMk id="18" creationId="{1461B6D8-28AC-3E2A-9BDA-3C1067F3A064}"/>
          </ac:spMkLst>
        </pc:spChg>
        <pc:spChg chg="mod">
          <ac:chgData name="Sicheneder Lena" userId="5af9e434-5d6c-4419-997d-52c7b7b5ce60" providerId="ADAL" clId="{547CC910-0AC0-4D1A-8844-5B03E14BB2EF}" dt="2026-07-09T22:40:43.883" v="8779" actId="207"/>
          <ac:spMkLst>
            <pc:docMk/>
            <pc:sldMk cId="2775849955" sldId="301"/>
            <ac:spMk id="19" creationId="{1F71E335-9FD8-C4C4-3689-BC5B3780D0E1}"/>
          </ac:spMkLst>
        </pc:spChg>
        <pc:spChg chg="mod">
          <ac:chgData name="Sicheneder Lena" userId="5af9e434-5d6c-4419-997d-52c7b7b5ce60" providerId="ADAL" clId="{547CC910-0AC0-4D1A-8844-5B03E14BB2EF}" dt="2026-07-09T22:40:43.883" v="8779" actId="207"/>
          <ac:spMkLst>
            <pc:docMk/>
            <pc:sldMk cId="2775849955" sldId="301"/>
            <ac:spMk id="20" creationId="{0E3536ED-08A5-6B38-8836-CFF872696C79}"/>
          </ac:spMkLst>
        </pc:spChg>
        <pc:spChg chg="mod">
          <ac:chgData name="Sicheneder Lena" userId="5af9e434-5d6c-4419-997d-52c7b7b5ce60" providerId="ADAL" clId="{547CC910-0AC0-4D1A-8844-5B03E14BB2EF}" dt="2026-07-09T22:40:43.883" v="8779" actId="207"/>
          <ac:spMkLst>
            <pc:docMk/>
            <pc:sldMk cId="2775849955" sldId="301"/>
            <ac:spMk id="21" creationId="{2F3F30B7-E896-6C87-F56B-C246F28C4BAF}"/>
          </ac:spMkLst>
        </pc:spChg>
        <pc:spChg chg="mod">
          <ac:chgData name="Sicheneder Lena" userId="5af9e434-5d6c-4419-997d-52c7b7b5ce60" providerId="ADAL" clId="{547CC910-0AC0-4D1A-8844-5B03E14BB2EF}" dt="2026-07-09T22:40:43.883" v="8779" actId="207"/>
          <ac:spMkLst>
            <pc:docMk/>
            <pc:sldMk cId="2775849955" sldId="301"/>
            <ac:spMk id="22" creationId="{5B97ADC6-DB88-EFCB-2D81-3F5AA4C791B2}"/>
          </ac:spMkLst>
        </pc:spChg>
        <pc:spChg chg="mod">
          <ac:chgData name="Sicheneder Lena" userId="5af9e434-5d6c-4419-997d-52c7b7b5ce60" providerId="ADAL" clId="{547CC910-0AC0-4D1A-8844-5B03E14BB2EF}" dt="2026-07-09T22:40:43.883" v="8779" actId="207"/>
          <ac:spMkLst>
            <pc:docMk/>
            <pc:sldMk cId="2775849955" sldId="301"/>
            <ac:spMk id="25" creationId="{600D8821-5435-2156-912B-720393F68492}"/>
          </ac:spMkLst>
        </pc:spChg>
        <pc:spChg chg="del">
          <ac:chgData name="Sicheneder Lena" userId="5af9e434-5d6c-4419-997d-52c7b7b5ce60" providerId="ADAL" clId="{547CC910-0AC0-4D1A-8844-5B03E14BB2EF}" dt="2026-06-08T08:35:24.638" v="3378" actId="478"/>
          <ac:spMkLst>
            <pc:docMk/>
            <pc:sldMk cId="2775849955" sldId="301"/>
            <ac:spMk id="25" creationId="{703C9801-9EAE-4437-9538-027F73A56CF3}"/>
          </ac:spMkLst>
        </pc:spChg>
        <pc:spChg chg="mod">
          <ac:chgData name="Sicheneder Lena" userId="5af9e434-5d6c-4419-997d-52c7b7b5ce60" providerId="ADAL" clId="{547CC910-0AC0-4D1A-8844-5B03E14BB2EF}" dt="2026-07-09T22:40:43.883" v="8779" actId="207"/>
          <ac:spMkLst>
            <pc:docMk/>
            <pc:sldMk cId="2775849955" sldId="301"/>
            <ac:spMk id="26" creationId="{A0E251DE-E6B3-13B5-679A-BA1EA6C940D6}"/>
          </ac:spMkLst>
        </pc:spChg>
        <pc:spChg chg="mod">
          <ac:chgData name="Sicheneder Lena" userId="5af9e434-5d6c-4419-997d-52c7b7b5ce60" providerId="ADAL" clId="{547CC910-0AC0-4D1A-8844-5B03E14BB2EF}" dt="2026-07-09T22:40:43.883" v="8779" actId="207"/>
          <ac:spMkLst>
            <pc:docMk/>
            <pc:sldMk cId="2775849955" sldId="301"/>
            <ac:spMk id="27" creationId="{632BA4AD-337A-04AC-A737-E5575FC18BCF}"/>
          </ac:spMkLst>
        </pc:spChg>
        <pc:spChg chg="mod">
          <ac:chgData name="Sicheneder Lena" userId="5af9e434-5d6c-4419-997d-52c7b7b5ce60" providerId="ADAL" clId="{547CC910-0AC0-4D1A-8844-5B03E14BB2EF}" dt="2026-07-09T22:40:43.883" v="8779" actId="207"/>
          <ac:spMkLst>
            <pc:docMk/>
            <pc:sldMk cId="2775849955" sldId="301"/>
            <ac:spMk id="28" creationId="{6BC5D78E-A22B-50F2-3222-B62EB7047C20}"/>
          </ac:spMkLst>
        </pc:spChg>
        <pc:spChg chg="mod">
          <ac:chgData name="Sicheneder Lena" userId="5af9e434-5d6c-4419-997d-52c7b7b5ce60" providerId="ADAL" clId="{547CC910-0AC0-4D1A-8844-5B03E14BB2EF}" dt="2026-07-09T22:40:43.883" v="8779" actId="207"/>
          <ac:spMkLst>
            <pc:docMk/>
            <pc:sldMk cId="2775849955" sldId="301"/>
            <ac:spMk id="29" creationId="{083451C0-DEC6-DB93-FD38-CE6FB7D3CCD2}"/>
          </ac:spMkLst>
        </pc:spChg>
        <pc:spChg chg="add mod">
          <ac:chgData name="Sicheneder Lena" userId="5af9e434-5d6c-4419-997d-52c7b7b5ce60" providerId="ADAL" clId="{547CC910-0AC0-4D1A-8844-5B03E14BB2EF}" dt="2026-07-09T22:42:11.625" v="8882" actId="1076"/>
          <ac:spMkLst>
            <pc:docMk/>
            <pc:sldMk cId="2775849955" sldId="301"/>
            <ac:spMk id="30" creationId="{BE625657-2D2B-3FFE-86B4-2DA1F783A6D1}"/>
          </ac:spMkLst>
        </pc:spChg>
        <pc:spChg chg="mod">
          <ac:chgData name="Sicheneder Lena" userId="5af9e434-5d6c-4419-997d-52c7b7b5ce60" providerId="ADAL" clId="{547CC910-0AC0-4D1A-8844-5B03E14BB2EF}" dt="2026-07-09T22:42:25.521" v="8887" actId="1076"/>
          <ac:spMkLst>
            <pc:docMk/>
            <pc:sldMk cId="2775849955" sldId="301"/>
            <ac:spMk id="32" creationId="{5910E3A2-F805-C659-73BC-CBBEDBBA3E13}"/>
          </ac:spMkLst>
        </pc:spChg>
        <pc:spChg chg="mod">
          <ac:chgData name="Sicheneder Lena" userId="5af9e434-5d6c-4419-997d-52c7b7b5ce60" providerId="ADAL" clId="{547CC910-0AC0-4D1A-8844-5B03E14BB2EF}" dt="2026-07-09T22:42:25.521" v="8887" actId="1076"/>
          <ac:spMkLst>
            <pc:docMk/>
            <pc:sldMk cId="2775849955" sldId="301"/>
            <ac:spMk id="33" creationId="{C4D570C4-C33F-855A-2BA7-09F7702B75C0}"/>
          </ac:spMkLst>
        </pc:spChg>
        <pc:spChg chg="mod">
          <ac:chgData name="Sicheneder Lena" userId="5af9e434-5d6c-4419-997d-52c7b7b5ce60" providerId="ADAL" clId="{547CC910-0AC0-4D1A-8844-5B03E14BB2EF}" dt="2026-07-09T22:42:25.521" v="8887" actId="1076"/>
          <ac:spMkLst>
            <pc:docMk/>
            <pc:sldMk cId="2775849955" sldId="301"/>
            <ac:spMk id="34" creationId="{36735B65-0C1B-90D2-C72C-64250E9625DE}"/>
          </ac:spMkLst>
        </pc:spChg>
        <pc:spChg chg="mod">
          <ac:chgData name="Sicheneder Lena" userId="5af9e434-5d6c-4419-997d-52c7b7b5ce60" providerId="ADAL" clId="{547CC910-0AC0-4D1A-8844-5B03E14BB2EF}" dt="2026-07-09T22:42:25.521" v="8887" actId="1076"/>
          <ac:spMkLst>
            <pc:docMk/>
            <pc:sldMk cId="2775849955" sldId="301"/>
            <ac:spMk id="35" creationId="{10FE2FC9-A2D3-CB39-2B9B-5DE650BBF754}"/>
          </ac:spMkLst>
        </pc:spChg>
        <pc:spChg chg="mod">
          <ac:chgData name="Sicheneder Lena" userId="5af9e434-5d6c-4419-997d-52c7b7b5ce60" providerId="ADAL" clId="{547CC910-0AC0-4D1A-8844-5B03E14BB2EF}" dt="2026-07-09T22:42:25.521" v="8887" actId="1076"/>
          <ac:spMkLst>
            <pc:docMk/>
            <pc:sldMk cId="2775849955" sldId="301"/>
            <ac:spMk id="36" creationId="{E9401F41-CE3D-C6B0-81EE-4F0F61DDA934}"/>
          </ac:spMkLst>
        </pc:spChg>
        <pc:spChg chg="mod">
          <ac:chgData name="Sicheneder Lena" userId="5af9e434-5d6c-4419-997d-52c7b7b5ce60" providerId="ADAL" clId="{547CC910-0AC0-4D1A-8844-5B03E14BB2EF}" dt="2026-07-09T22:42:25.521" v="8887" actId="1076"/>
          <ac:spMkLst>
            <pc:docMk/>
            <pc:sldMk cId="2775849955" sldId="301"/>
            <ac:spMk id="37" creationId="{CA66DCE1-B199-A7C8-BD6D-EB26DE8631C8}"/>
          </ac:spMkLst>
        </pc:spChg>
        <pc:spChg chg="add mod">
          <ac:chgData name="Sicheneder Lena" userId="5af9e434-5d6c-4419-997d-52c7b7b5ce60" providerId="ADAL" clId="{547CC910-0AC0-4D1A-8844-5B03E14BB2EF}" dt="2026-07-10T03:21:32.158" v="9769" actId="14100"/>
          <ac:spMkLst>
            <pc:docMk/>
            <pc:sldMk cId="2775849955" sldId="301"/>
            <ac:spMk id="38" creationId="{9E5BCCF1-0FA0-CCD3-7AC9-0CFDCE093452}"/>
          </ac:spMkLst>
        </pc:spChg>
        <pc:grpChg chg="add mod">
          <ac:chgData name="Sicheneder Lena" userId="5af9e434-5d6c-4419-997d-52c7b7b5ce60" providerId="ADAL" clId="{547CC910-0AC0-4D1A-8844-5B03E14BB2EF}" dt="2026-07-09T22:40:43.883" v="8779" actId="207"/>
          <ac:grpSpMkLst>
            <pc:docMk/>
            <pc:sldMk cId="2775849955" sldId="301"/>
            <ac:grpSpMk id="16" creationId="{147B2179-2186-84C8-E9C8-174F56CC0E60}"/>
          </ac:grpSpMkLst>
        </pc:grpChg>
        <pc:grpChg chg="add mod">
          <ac:chgData name="Sicheneder Lena" userId="5af9e434-5d6c-4419-997d-52c7b7b5ce60" providerId="ADAL" clId="{547CC910-0AC0-4D1A-8844-5B03E14BB2EF}" dt="2026-07-09T22:42:25.521" v="8887" actId="1076"/>
          <ac:grpSpMkLst>
            <pc:docMk/>
            <pc:sldMk cId="2775849955" sldId="301"/>
            <ac:grpSpMk id="31" creationId="{23CF5BC4-CCD0-96E2-E307-E21A2901DD0A}"/>
          </ac:grpSpMkLst>
        </pc:grpChg>
        <pc:picChg chg="add del mod ord">
          <ac:chgData name="Sicheneder Lena" userId="5af9e434-5d6c-4419-997d-52c7b7b5ce60" providerId="ADAL" clId="{547CC910-0AC0-4D1A-8844-5B03E14BB2EF}" dt="2026-06-08T08:36:00.076" v="3389" actId="21"/>
          <ac:picMkLst>
            <pc:docMk/>
            <pc:sldMk cId="2775849955" sldId="301"/>
            <ac:picMk id="2" creationId="{8A14B763-73F1-D6C0-0693-D546D67EE5C1}"/>
          </ac:picMkLst>
        </pc:picChg>
        <pc:picChg chg="add del mod ord">
          <ac:chgData name="Sicheneder Lena" userId="5af9e434-5d6c-4419-997d-52c7b7b5ce60" providerId="ADAL" clId="{547CC910-0AC0-4D1A-8844-5B03E14BB2EF}" dt="2026-07-06T17:36:22.472" v="4424" actId="21"/>
          <ac:picMkLst>
            <pc:docMk/>
            <pc:sldMk cId="2775849955" sldId="301"/>
            <ac:picMk id="2" creationId="{FCFE6836-FF23-741B-09E1-1E6A516882D6}"/>
          </ac:picMkLst>
        </pc:picChg>
      </pc:sldChg>
      <pc:sldChg chg="addSp delSp modSp add mod">
        <pc:chgData name="Sicheneder Lena" userId="5af9e434-5d6c-4419-997d-52c7b7b5ce60" providerId="ADAL" clId="{547CC910-0AC0-4D1A-8844-5B03E14BB2EF}" dt="2026-07-09T21:59:11.681" v="7586" actId="1076"/>
        <pc:sldMkLst>
          <pc:docMk/>
          <pc:sldMk cId="1899378405" sldId="302"/>
        </pc:sldMkLst>
        <pc:spChg chg="del">
          <ac:chgData name="Sicheneder Lena" userId="5af9e434-5d6c-4419-997d-52c7b7b5ce60" providerId="ADAL" clId="{547CC910-0AC0-4D1A-8844-5B03E14BB2EF}" dt="2026-06-08T08:36:05.473" v="3391" actId="478"/>
          <ac:spMkLst>
            <pc:docMk/>
            <pc:sldMk cId="1899378405" sldId="302"/>
            <ac:spMk id="25" creationId="{703C9801-9EAE-4437-9538-027F73A56CF3}"/>
          </ac:spMkLst>
        </pc:spChg>
        <pc:picChg chg="add del mod ord">
          <ac:chgData name="Sicheneder Lena" userId="5af9e434-5d6c-4419-997d-52c7b7b5ce60" providerId="ADAL" clId="{547CC910-0AC0-4D1A-8844-5B03E14BB2EF}" dt="2026-07-06T17:34:40.412" v="4396" actId="478"/>
          <ac:picMkLst>
            <pc:docMk/>
            <pc:sldMk cId="1899378405" sldId="302"/>
            <ac:picMk id="2" creationId="{8A14B763-73F1-D6C0-0693-D546D67EE5C1}"/>
          </ac:picMkLst>
        </pc:picChg>
        <pc:picChg chg="add mod modCrop">
          <ac:chgData name="Sicheneder Lena" userId="5af9e434-5d6c-4419-997d-52c7b7b5ce60" providerId="ADAL" clId="{547CC910-0AC0-4D1A-8844-5B03E14BB2EF}" dt="2026-07-09T21:59:11.681" v="7586" actId="1076"/>
          <ac:picMkLst>
            <pc:docMk/>
            <pc:sldMk cId="1899378405" sldId="302"/>
            <ac:picMk id="6" creationId="{C2BF0A9B-88FB-B8FD-752F-9CE17719B988}"/>
          </ac:picMkLst>
        </pc:picChg>
      </pc:sldChg>
      <pc:sldChg chg="addSp delSp modSp add mod ord">
        <pc:chgData name="Sicheneder Lena" userId="5af9e434-5d6c-4419-997d-52c7b7b5ce60" providerId="ADAL" clId="{547CC910-0AC0-4D1A-8844-5B03E14BB2EF}" dt="2026-07-09T21:09:58.425" v="5484" actId="1076"/>
        <pc:sldMkLst>
          <pc:docMk/>
          <pc:sldMk cId="1851305607" sldId="303"/>
        </pc:sldMkLst>
        <pc:spChg chg="add del mod">
          <ac:chgData name="Sicheneder Lena" userId="5af9e434-5d6c-4419-997d-52c7b7b5ce60" providerId="ADAL" clId="{547CC910-0AC0-4D1A-8844-5B03E14BB2EF}" dt="2026-07-09T21:07:30.735" v="5443" actId="478"/>
          <ac:spMkLst>
            <pc:docMk/>
            <pc:sldMk cId="1851305607" sldId="303"/>
            <ac:spMk id="2" creationId="{7F8D189A-C41D-DBB9-C522-ABC8D4251C3C}"/>
          </ac:spMkLst>
        </pc:spChg>
        <pc:spChg chg="mod">
          <ac:chgData name="Sicheneder Lena" userId="5af9e434-5d6c-4419-997d-52c7b7b5ce60" providerId="ADAL" clId="{547CC910-0AC0-4D1A-8844-5B03E14BB2EF}" dt="2026-07-09T21:08:14.049" v="5454" actId="1076"/>
          <ac:spMkLst>
            <pc:docMk/>
            <pc:sldMk cId="1851305607" sldId="303"/>
            <ac:spMk id="9" creationId="{6C8568E5-EE1E-0D44-E805-92BEFB636894}"/>
          </ac:spMkLst>
        </pc:spChg>
        <pc:graphicFrameChg chg="add mod modGraphic">
          <ac:chgData name="Sicheneder Lena" userId="5af9e434-5d6c-4419-997d-52c7b7b5ce60" providerId="ADAL" clId="{547CC910-0AC0-4D1A-8844-5B03E14BB2EF}" dt="2026-07-09T21:09:58.425" v="5484" actId="1076"/>
          <ac:graphicFrameMkLst>
            <pc:docMk/>
            <pc:sldMk cId="1851305607" sldId="303"/>
            <ac:graphicFrameMk id="11" creationId="{F77861C2-F8FD-5DCF-1F84-3979241BDC05}"/>
          </ac:graphicFrameMkLst>
        </pc:graphicFrameChg>
        <pc:graphicFrameChg chg="add mod">
          <ac:chgData name="Sicheneder Lena" userId="5af9e434-5d6c-4419-997d-52c7b7b5ce60" providerId="ADAL" clId="{547CC910-0AC0-4D1A-8844-5B03E14BB2EF}" dt="2026-07-09T21:09:23.450" v="5469"/>
          <ac:graphicFrameMkLst>
            <pc:docMk/>
            <pc:sldMk cId="1851305607" sldId="303"/>
            <ac:graphicFrameMk id="12" creationId="{30919F6B-1651-7B7F-45E3-A4A2BD3259C5}"/>
          </ac:graphicFrameMkLst>
        </pc:graphicFrameChg>
        <pc:graphicFrameChg chg="add mod">
          <ac:chgData name="Sicheneder Lena" userId="5af9e434-5d6c-4419-997d-52c7b7b5ce60" providerId="ADAL" clId="{547CC910-0AC0-4D1A-8844-5B03E14BB2EF}" dt="2026-07-09T21:09:22.745" v="5468"/>
          <ac:graphicFrameMkLst>
            <pc:docMk/>
            <pc:sldMk cId="1851305607" sldId="303"/>
            <ac:graphicFrameMk id="13" creationId="{BF162010-BA80-7CCE-A139-4CF9AC625046}"/>
          </ac:graphicFrameMkLst>
        </pc:graphicFrameChg>
        <pc:picChg chg="add mod">
          <ac:chgData name="Sicheneder Lena" userId="5af9e434-5d6c-4419-997d-52c7b7b5ce60" providerId="ADAL" clId="{547CC910-0AC0-4D1A-8844-5B03E14BB2EF}" dt="2026-07-09T21:08:04.058" v="5452" actId="1076"/>
          <ac:picMkLst>
            <pc:docMk/>
            <pc:sldMk cId="1851305607" sldId="303"/>
            <ac:picMk id="7" creationId="{26F55E3D-EF9A-5E85-849C-A5D3B6DC4AE8}"/>
          </ac:picMkLst>
        </pc:picChg>
        <pc:picChg chg="add mod">
          <ac:chgData name="Sicheneder Lena" userId="5af9e434-5d6c-4419-997d-52c7b7b5ce60" providerId="ADAL" clId="{547CC910-0AC0-4D1A-8844-5B03E14BB2EF}" dt="2026-07-09T21:08:01.405" v="5451" actId="1076"/>
          <ac:picMkLst>
            <pc:docMk/>
            <pc:sldMk cId="1851305607" sldId="303"/>
            <ac:picMk id="10" creationId="{DC5FA8F0-3D2F-2321-090C-F475ABE9F346}"/>
          </ac:picMkLst>
        </pc:picChg>
        <pc:picChg chg="del">
          <ac:chgData name="Sicheneder Lena" userId="5af9e434-5d6c-4419-997d-52c7b7b5ce60" providerId="ADAL" clId="{547CC910-0AC0-4D1A-8844-5B03E14BB2EF}" dt="2026-07-04T09:53:35.001" v="3655" actId="478"/>
          <ac:picMkLst>
            <pc:docMk/>
            <pc:sldMk cId="1851305607" sldId="303"/>
            <ac:picMk id="11" creationId="{C8AAC002-F085-6B57-04FF-844E8A080F7F}"/>
          </ac:picMkLst>
        </pc:picChg>
      </pc:sldChg>
      <pc:sldChg chg="addSp delSp modSp add mod ord">
        <pc:chgData name="Sicheneder Lena" userId="5af9e434-5d6c-4419-997d-52c7b7b5ce60" providerId="ADAL" clId="{547CC910-0AC0-4D1A-8844-5B03E14BB2EF}" dt="2026-07-09T21:50:38.915" v="7564" actId="113"/>
        <pc:sldMkLst>
          <pc:docMk/>
          <pc:sldMk cId="3128861383" sldId="304"/>
        </pc:sldMkLst>
        <pc:spChg chg="del">
          <ac:chgData name="Sicheneder Lena" userId="5af9e434-5d6c-4419-997d-52c7b7b5ce60" providerId="ADAL" clId="{547CC910-0AC0-4D1A-8844-5B03E14BB2EF}" dt="2026-07-09T21:17:24.876" v="5810" actId="478"/>
          <ac:spMkLst>
            <pc:docMk/>
            <pc:sldMk cId="3128861383" sldId="304"/>
            <ac:spMk id="2" creationId="{0AE75077-8B89-69E8-456D-AB5B48233F0D}"/>
          </ac:spMkLst>
        </pc:spChg>
        <pc:spChg chg="add mod">
          <ac:chgData name="Sicheneder Lena" userId="5af9e434-5d6c-4419-997d-52c7b7b5ce60" providerId="ADAL" clId="{547CC910-0AC0-4D1A-8844-5B03E14BB2EF}" dt="2026-07-09T21:50:38.915" v="7564" actId="113"/>
          <ac:spMkLst>
            <pc:docMk/>
            <pc:sldMk cId="3128861383" sldId="304"/>
            <ac:spMk id="7" creationId="{63DDF1AA-9990-55DA-664A-10B10FE0543C}"/>
          </ac:spMkLst>
        </pc:spChg>
        <pc:spChg chg="mod">
          <ac:chgData name="Sicheneder Lena" userId="5af9e434-5d6c-4419-997d-52c7b7b5ce60" providerId="ADAL" clId="{547CC910-0AC0-4D1A-8844-5B03E14BB2EF}" dt="2026-07-09T21:17:21.755" v="5809" actId="1076"/>
          <ac:spMkLst>
            <pc:docMk/>
            <pc:sldMk cId="3128861383" sldId="304"/>
            <ac:spMk id="14" creationId="{75A9FAE3-5C2E-895B-C045-833765EE598A}"/>
          </ac:spMkLst>
        </pc:spChg>
        <pc:picChg chg="mod">
          <ac:chgData name="Sicheneder Lena" userId="5af9e434-5d6c-4419-997d-52c7b7b5ce60" providerId="ADAL" clId="{547CC910-0AC0-4D1A-8844-5B03E14BB2EF}" dt="2026-07-09T21:17:18.216" v="5808" actId="1076"/>
          <ac:picMkLst>
            <pc:docMk/>
            <pc:sldMk cId="3128861383" sldId="304"/>
            <ac:picMk id="12" creationId="{45A9ACEA-81B4-FE4C-128E-1227A2970059}"/>
          </ac:picMkLst>
        </pc:picChg>
        <pc:picChg chg="del">
          <ac:chgData name="Sicheneder Lena" userId="5af9e434-5d6c-4419-997d-52c7b7b5ce60" providerId="ADAL" clId="{547CC910-0AC0-4D1A-8844-5B03E14BB2EF}" dt="2026-07-09T21:17:16.121" v="5807" actId="478"/>
          <ac:picMkLst>
            <pc:docMk/>
            <pc:sldMk cId="3128861383" sldId="304"/>
            <ac:picMk id="2051" creationId="{3BBF30F6-2280-FB59-7C5E-BB0062E53EA7}"/>
          </ac:picMkLst>
        </pc:picChg>
      </pc:sldChg>
      <pc:sldChg chg="addSp modSp add mod">
        <pc:chgData name="Sicheneder Lena" userId="5af9e434-5d6c-4419-997d-52c7b7b5ce60" providerId="ADAL" clId="{547CC910-0AC0-4D1A-8844-5B03E14BB2EF}" dt="2026-07-09T21:49:14.343" v="7346" actId="1076"/>
        <pc:sldMkLst>
          <pc:docMk/>
          <pc:sldMk cId="459377497" sldId="305"/>
        </pc:sldMkLst>
        <pc:spChg chg="mod">
          <ac:chgData name="Sicheneder Lena" userId="5af9e434-5d6c-4419-997d-52c7b7b5ce60" providerId="ADAL" clId="{547CC910-0AC0-4D1A-8844-5B03E14BB2EF}" dt="2026-07-08T11:11:18.472" v="4558" actId="120"/>
          <ac:spMkLst>
            <pc:docMk/>
            <pc:sldMk cId="459377497" sldId="305"/>
            <ac:spMk id="2" creationId="{0A2E90BF-85AA-0CCE-D421-72D277624683}"/>
          </ac:spMkLst>
        </pc:spChg>
        <pc:spChg chg="add mod">
          <ac:chgData name="Sicheneder Lena" userId="5af9e434-5d6c-4419-997d-52c7b7b5ce60" providerId="ADAL" clId="{547CC910-0AC0-4D1A-8844-5B03E14BB2EF}" dt="2026-07-09T21:40:08.583" v="6987" actId="20577"/>
          <ac:spMkLst>
            <pc:docMk/>
            <pc:sldMk cId="459377497" sldId="305"/>
            <ac:spMk id="6" creationId="{33A5C278-5C8F-D3EF-EDA4-42CE1BCD59EE}"/>
          </ac:spMkLst>
        </pc:spChg>
        <pc:spChg chg="add mod">
          <ac:chgData name="Sicheneder Lena" userId="5af9e434-5d6c-4419-997d-52c7b7b5ce60" providerId="ADAL" clId="{547CC910-0AC0-4D1A-8844-5B03E14BB2EF}" dt="2026-07-09T21:40:36.690" v="7072" actId="20577"/>
          <ac:spMkLst>
            <pc:docMk/>
            <pc:sldMk cId="459377497" sldId="305"/>
            <ac:spMk id="7" creationId="{66A9DE9F-7ADC-EF7C-4D1D-C02DB1071ADF}"/>
          </ac:spMkLst>
        </pc:spChg>
        <pc:spChg chg="add mod">
          <ac:chgData name="Sicheneder Lena" userId="5af9e434-5d6c-4419-997d-52c7b7b5ce60" providerId="ADAL" clId="{547CC910-0AC0-4D1A-8844-5B03E14BB2EF}" dt="2026-07-09T21:39:34.143" v="6923" actId="14100"/>
          <ac:spMkLst>
            <pc:docMk/>
            <pc:sldMk cId="459377497" sldId="305"/>
            <ac:spMk id="8" creationId="{C153C1BB-C5E0-D5B2-14FE-CFA2922EA9C2}"/>
          </ac:spMkLst>
        </pc:spChg>
        <pc:picChg chg="add mod">
          <ac:chgData name="Sicheneder Lena" userId="5af9e434-5d6c-4419-997d-52c7b7b5ce60" providerId="ADAL" clId="{547CC910-0AC0-4D1A-8844-5B03E14BB2EF}" dt="2026-07-09T21:49:14.343" v="7346" actId="1076"/>
          <ac:picMkLst>
            <pc:docMk/>
            <pc:sldMk cId="459377497" sldId="305"/>
            <ac:picMk id="10" creationId="{CC325A03-61E8-0087-9DBE-EE379FA31E94}"/>
          </ac:picMkLst>
        </pc:picChg>
      </pc:sldChg>
      <pc:sldChg chg="addSp delSp modSp add mod">
        <pc:chgData name="Sicheneder Lena" userId="5af9e434-5d6c-4419-997d-52c7b7b5ce60" providerId="ADAL" clId="{547CC910-0AC0-4D1A-8844-5B03E14BB2EF}" dt="2026-07-09T21:00:24.055" v="5381" actId="478"/>
        <pc:sldMkLst>
          <pc:docMk/>
          <pc:sldMk cId="1917704164" sldId="306"/>
        </pc:sldMkLst>
        <pc:spChg chg="add mod">
          <ac:chgData name="Sicheneder Lena" userId="5af9e434-5d6c-4419-997d-52c7b7b5ce60" providerId="ADAL" clId="{547CC910-0AC0-4D1A-8844-5B03E14BB2EF}" dt="2026-07-09T20:55:50.958" v="5345" actId="207"/>
          <ac:spMkLst>
            <pc:docMk/>
            <pc:sldMk cId="1917704164" sldId="306"/>
            <ac:spMk id="11" creationId="{32F71F19-9678-24E1-1224-CBA5BC47F2B7}"/>
          </ac:spMkLst>
        </pc:spChg>
        <pc:spChg chg="del">
          <ac:chgData name="Sicheneder Lena" userId="5af9e434-5d6c-4419-997d-52c7b7b5ce60" providerId="ADAL" clId="{547CC910-0AC0-4D1A-8844-5B03E14BB2EF}" dt="2026-07-06T17:08:23.004" v="3942" actId="478"/>
          <ac:spMkLst>
            <pc:docMk/>
            <pc:sldMk cId="1917704164" sldId="306"/>
            <ac:spMk id="12" creationId="{BE911C88-F571-905E-8B45-08965388C345}"/>
          </ac:spMkLst>
        </pc:spChg>
        <pc:spChg chg="del mod">
          <ac:chgData name="Sicheneder Lena" userId="5af9e434-5d6c-4419-997d-52c7b7b5ce60" providerId="ADAL" clId="{547CC910-0AC0-4D1A-8844-5B03E14BB2EF}" dt="2026-07-06T17:14:08.075" v="4226" actId="478"/>
          <ac:spMkLst>
            <pc:docMk/>
            <pc:sldMk cId="1917704164" sldId="306"/>
            <ac:spMk id="13" creationId="{C4E03687-5558-D4DE-B864-43AF12A3234A}"/>
          </ac:spMkLst>
        </pc:spChg>
        <pc:spChg chg="del mod">
          <ac:chgData name="Sicheneder Lena" userId="5af9e434-5d6c-4419-997d-52c7b7b5ce60" providerId="ADAL" clId="{547CC910-0AC0-4D1A-8844-5B03E14BB2EF}" dt="2026-07-06T17:08:03.857" v="3936" actId="478"/>
          <ac:spMkLst>
            <pc:docMk/>
            <pc:sldMk cId="1917704164" sldId="306"/>
            <ac:spMk id="15" creationId="{1D1BF60E-BE0F-3DE9-4D9F-0AED883C76CD}"/>
          </ac:spMkLst>
        </pc:spChg>
        <pc:spChg chg="add mod">
          <ac:chgData name="Sicheneder Lena" userId="5af9e434-5d6c-4419-997d-52c7b7b5ce60" providerId="ADAL" clId="{547CC910-0AC0-4D1A-8844-5B03E14BB2EF}" dt="2026-07-09T20:55:50.958" v="5345" actId="207"/>
          <ac:spMkLst>
            <pc:docMk/>
            <pc:sldMk cId="1917704164" sldId="306"/>
            <ac:spMk id="16" creationId="{83F99ED5-9B78-A3FA-B562-65DEFE4AEF71}"/>
          </ac:spMkLst>
        </pc:spChg>
        <pc:spChg chg="add mod">
          <ac:chgData name="Sicheneder Lena" userId="5af9e434-5d6c-4419-997d-52c7b7b5ce60" providerId="ADAL" clId="{547CC910-0AC0-4D1A-8844-5B03E14BB2EF}" dt="2026-07-09T20:59:31.003" v="5379" actId="1076"/>
          <ac:spMkLst>
            <pc:docMk/>
            <pc:sldMk cId="1917704164" sldId="306"/>
            <ac:spMk id="19" creationId="{AD99B972-880F-505B-8D33-12B2CCC79F93}"/>
          </ac:spMkLst>
        </pc:spChg>
        <pc:grpChg chg="add mod">
          <ac:chgData name="Sicheneder Lena" userId="5af9e434-5d6c-4419-997d-52c7b7b5ce60" providerId="ADAL" clId="{547CC910-0AC0-4D1A-8844-5B03E14BB2EF}" dt="2026-07-09T20:55:50.958" v="5345" actId="207"/>
          <ac:grpSpMkLst>
            <pc:docMk/>
            <pc:sldMk cId="1917704164" sldId="306"/>
            <ac:grpSpMk id="6" creationId="{A8FCBF2D-5CB0-31E3-44DF-C3A7E6FAB35B}"/>
          </ac:grpSpMkLst>
        </pc:grpChg>
        <pc:graphicFrameChg chg="add mod modGraphic">
          <ac:chgData name="Sicheneder Lena" userId="5af9e434-5d6c-4419-997d-52c7b7b5ce60" providerId="ADAL" clId="{547CC910-0AC0-4D1A-8844-5B03E14BB2EF}" dt="2026-07-09T20:57:07.746" v="5371" actId="14100"/>
          <ac:graphicFrameMkLst>
            <pc:docMk/>
            <pc:sldMk cId="1917704164" sldId="306"/>
            <ac:graphicFrameMk id="17" creationId="{E1BE89A9-A5BA-6512-D4BB-7528AEB1044F}"/>
          </ac:graphicFrameMkLst>
        </pc:graphicFrameChg>
        <pc:picChg chg="del">
          <ac:chgData name="Sicheneder Lena" userId="5af9e434-5d6c-4419-997d-52c7b7b5ce60" providerId="ADAL" clId="{547CC910-0AC0-4D1A-8844-5B03E14BB2EF}" dt="2026-07-06T17:08:05.520" v="3938" actId="478"/>
          <ac:picMkLst>
            <pc:docMk/>
            <pc:sldMk cId="1917704164" sldId="306"/>
            <ac:picMk id="2" creationId="{64D0BCAE-3308-8B03-7DB2-E4FFCCD3FBD5}"/>
          </ac:picMkLst>
        </pc:picChg>
        <pc:picChg chg="del">
          <ac:chgData name="Sicheneder Lena" userId="5af9e434-5d6c-4419-997d-52c7b7b5ce60" providerId="ADAL" clId="{547CC910-0AC0-4D1A-8844-5B03E14BB2EF}" dt="2026-07-06T17:08:06.832" v="3940" actId="478"/>
          <ac:picMkLst>
            <pc:docMk/>
            <pc:sldMk cId="1917704164" sldId="306"/>
            <ac:picMk id="7" creationId="{5288DE9E-E276-AC84-9B78-AAA1EA0D4E7F}"/>
          </ac:picMkLst>
        </pc:picChg>
        <pc:picChg chg="add del mod">
          <ac:chgData name="Sicheneder Lena" userId="5af9e434-5d6c-4419-997d-52c7b7b5ce60" providerId="ADAL" clId="{547CC910-0AC0-4D1A-8844-5B03E14BB2EF}" dt="2026-07-09T21:00:24.055" v="5381" actId="478"/>
          <ac:picMkLst>
            <pc:docMk/>
            <pc:sldMk cId="1917704164" sldId="306"/>
            <ac:picMk id="7" creationId="{7EDE37A2-8FD1-D022-B513-9D81ED119DA0}"/>
          </ac:picMkLst>
        </pc:picChg>
        <pc:picChg chg="del">
          <ac:chgData name="Sicheneder Lena" userId="5af9e434-5d6c-4419-997d-52c7b7b5ce60" providerId="ADAL" clId="{547CC910-0AC0-4D1A-8844-5B03E14BB2EF}" dt="2026-07-06T17:08:07.391" v="3941" actId="478"/>
          <ac:picMkLst>
            <pc:docMk/>
            <pc:sldMk cId="1917704164" sldId="306"/>
            <ac:picMk id="8" creationId="{6E21AAD3-3DD5-7D89-8CBC-A6568A6EE1B3}"/>
          </ac:picMkLst>
        </pc:picChg>
        <pc:picChg chg="del">
          <ac:chgData name="Sicheneder Lena" userId="5af9e434-5d6c-4419-997d-52c7b7b5ce60" providerId="ADAL" clId="{547CC910-0AC0-4D1A-8844-5B03E14BB2EF}" dt="2026-07-06T17:08:04.876" v="3937" actId="478"/>
          <ac:picMkLst>
            <pc:docMk/>
            <pc:sldMk cId="1917704164" sldId="306"/>
            <ac:picMk id="9" creationId="{BC51529E-00EF-FA97-B0BE-0B9E478B1BF6}"/>
          </ac:picMkLst>
        </pc:picChg>
        <pc:picChg chg="del">
          <ac:chgData name="Sicheneder Lena" userId="5af9e434-5d6c-4419-997d-52c7b7b5ce60" providerId="ADAL" clId="{547CC910-0AC0-4D1A-8844-5B03E14BB2EF}" dt="2026-07-06T17:08:06.217" v="3939" actId="478"/>
          <ac:picMkLst>
            <pc:docMk/>
            <pc:sldMk cId="1917704164" sldId="306"/>
            <ac:picMk id="10" creationId="{481B1923-EE46-E46A-A278-F85A10578A2B}"/>
          </ac:picMkLst>
        </pc:picChg>
        <pc:picChg chg="add mod">
          <ac:chgData name="Sicheneder Lena" userId="5af9e434-5d6c-4419-997d-52c7b7b5ce60" providerId="ADAL" clId="{547CC910-0AC0-4D1A-8844-5B03E14BB2EF}" dt="2026-07-09T20:59:26.676" v="5378" actId="1076"/>
          <ac:picMkLst>
            <pc:docMk/>
            <pc:sldMk cId="1917704164" sldId="306"/>
            <ac:picMk id="18" creationId="{BFABD59A-08E3-E3A7-4781-340A50723949}"/>
          </ac:picMkLst>
        </pc:picChg>
      </pc:sldChg>
      <pc:sldChg chg="addSp modSp add mod ord">
        <pc:chgData name="Sicheneder Lena" userId="5af9e434-5d6c-4419-997d-52c7b7b5ce60" providerId="ADAL" clId="{547CC910-0AC0-4D1A-8844-5B03E14BB2EF}" dt="2026-07-09T21:58:25.537" v="7581" actId="1076"/>
        <pc:sldMkLst>
          <pc:docMk/>
          <pc:sldMk cId="143781972" sldId="307"/>
        </pc:sldMkLst>
        <pc:picChg chg="add mod">
          <ac:chgData name="Sicheneder Lena" userId="5af9e434-5d6c-4419-997d-52c7b7b5ce60" providerId="ADAL" clId="{547CC910-0AC0-4D1A-8844-5B03E14BB2EF}" dt="2026-07-09T21:58:25.537" v="7581" actId="1076"/>
          <ac:picMkLst>
            <pc:docMk/>
            <pc:sldMk cId="143781972" sldId="307"/>
            <ac:picMk id="2" creationId="{64D30D0E-0FCD-DF18-F5AB-566B144FB2B5}"/>
          </ac:picMkLst>
        </pc:picChg>
      </pc:sldChg>
      <pc:sldChg chg="add del">
        <pc:chgData name="Sicheneder Lena" userId="5af9e434-5d6c-4419-997d-52c7b7b5ce60" providerId="ADAL" clId="{547CC910-0AC0-4D1A-8844-5B03E14BB2EF}" dt="2026-07-06T17:33:42.993" v="4395" actId="47"/>
        <pc:sldMkLst>
          <pc:docMk/>
          <pc:sldMk cId="1169417432" sldId="307"/>
        </pc:sldMkLst>
      </pc:sldChg>
      <pc:sldChg chg="addSp delSp modSp add mod modNotes">
        <pc:chgData name="Sicheneder Lena" userId="5af9e434-5d6c-4419-997d-52c7b7b5ce60" providerId="ADAL" clId="{547CC910-0AC0-4D1A-8844-5B03E14BB2EF}" dt="2026-07-10T03:26:08.626" v="9801" actId="113"/>
        <pc:sldMkLst>
          <pc:docMk/>
          <pc:sldMk cId="990414761" sldId="308"/>
        </pc:sldMkLst>
        <pc:spChg chg="add mod">
          <ac:chgData name="Sicheneder Lena" userId="5af9e434-5d6c-4419-997d-52c7b7b5ce60" providerId="ADAL" clId="{547CC910-0AC0-4D1A-8844-5B03E14BB2EF}" dt="2026-07-09T22:30:23.549" v="8438" actId="20577"/>
          <ac:spMkLst>
            <pc:docMk/>
            <pc:sldMk cId="990414761" sldId="308"/>
            <ac:spMk id="2" creationId="{5232F59A-6862-54F5-DEA5-D95831483115}"/>
          </ac:spMkLst>
        </pc:spChg>
        <pc:graphicFrameChg chg="add del mod modGraphic">
          <ac:chgData name="Sicheneder Lena" userId="5af9e434-5d6c-4419-997d-52c7b7b5ce60" providerId="ADAL" clId="{547CC910-0AC0-4D1A-8844-5B03E14BB2EF}" dt="2026-07-09T22:14:13.920" v="7933" actId="478"/>
          <ac:graphicFrameMkLst>
            <pc:docMk/>
            <pc:sldMk cId="990414761" sldId="308"/>
            <ac:graphicFrameMk id="8" creationId="{475B9EC1-6FC3-F921-4332-6BC9472D922A}"/>
          </ac:graphicFrameMkLst>
        </pc:graphicFrameChg>
        <pc:graphicFrameChg chg="add mod modGraphic">
          <ac:chgData name="Sicheneder Lena" userId="5af9e434-5d6c-4419-997d-52c7b7b5ce60" providerId="ADAL" clId="{547CC910-0AC0-4D1A-8844-5B03E14BB2EF}" dt="2026-07-09T22:17:09.194" v="8081" actId="113"/>
          <ac:graphicFrameMkLst>
            <pc:docMk/>
            <pc:sldMk cId="990414761" sldId="308"/>
            <ac:graphicFrameMk id="9" creationId="{E96874C6-8C11-FF4B-0652-98047971D6C5}"/>
          </ac:graphicFrameMkLst>
        </pc:graphicFrameChg>
        <pc:picChg chg="add mod ord">
          <ac:chgData name="Sicheneder Lena" userId="5af9e434-5d6c-4419-997d-52c7b7b5ce60" providerId="ADAL" clId="{547CC910-0AC0-4D1A-8844-5B03E14BB2EF}" dt="2026-07-09T22:16:47.697" v="8075" actId="1076"/>
          <ac:picMkLst>
            <pc:docMk/>
            <pc:sldMk cId="990414761" sldId="308"/>
            <ac:picMk id="7" creationId="{0A860C78-ABED-EED2-9660-13B286D54DA9}"/>
          </ac:picMkLst>
        </pc:picChg>
      </pc:sldChg>
      <pc:sldChg chg="addSp modSp add mod modNotes">
        <pc:chgData name="Sicheneder Lena" userId="5af9e434-5d6c-4419-997d-52c7b7b5ce60" providerId="ADAL" clId="{547CC910-0AC0-4D1A-8844-5B03E14BB2EF}" dt="2026-07-10T03:10:02.635" v="9619" actId="404"/>
        <pc:sldMkLst>
          <pc:docMk/>
          <pc:sldMk cId="2114360558" sldId="309"/>
        </pc:sldMkLst>
        <pc:spChg chg="add mod">
          <ac:chgData name="Sicheneder Lena" userId="5af9e434-5d6c-4419-997d-52c7b7b5ce60" providerId="ADAL" clId="{547CC910-0AC0-4D1A-8844-5B03E14BB2EF}" dt="2026-07-09T22:09:52.024" v="7719" actId="207"/>
          <ac:spMkLst>
            <pc:docMk/>
            <pc:sldMk cId="2114360558" sldId="309"/>
            <ac:spMk id="6" creationId="{C36BABBA-D3BC-CDA8-E57C-4546E947F2D0}"/>
          </ac:spMkLst>
        </pc:spChg>
        <pc:picChg chg="add mod">
          <ac:chgData name="Sicheneder Lena" userId="5af9e434-5d6c-4419-997d-52c7b7b5ce60" providerId="ADAL" clId="{547CC910-0AC0-4D1A-8844-5B03E14BB2EF}" dt="2026-07-09T22:09:47.755" v="7718" actId="1076"/>
          <ac:picMkLst>
            <pc:docMk/>
            <pc:sldMk cId="2114360558" sldId="309"/>
            <ac:picMk id="2" creationId="{1DB7AFC5-E479-285B-1E9D-247623B57C30}"/>
          </ac:picMkLst>
        </pc:picChg>
      </pc:sldChg>
      <pc:sldChg chg="addSp delSp modSp add mod ord modNotes">
        <pc:chgData name="Sicheneder Lena" userId="5af9e434-5d6c-4419-997d-52c7b7b5ce60" providerId="ADAL" clId="{547CC910-0AC0-4D1A-8844-5B03E14BB2EF}" dt="2026-07-10T03:18:44.726" v="9746" actId="11530"/>
        <pc:sldMkLst>
          <pc:docMk/>
          <pc:sldMk cId="3584639921" sldId="310"/>
        </pc:sldMkLst>
        <pc:spChg chg="add mod">
          <ac:chgData name="Sicheneder Lena" userId="5af9e434-5d6c-4419-997d-52c7b7b5ce60" providerId="ADAL" clId="{547CC910-0AC0-4D1A-8844-5B03E14BB2EF}" dt="2026-07-09T23:00:28.563" v="9353" actId="1076"/>
          <ac:spMkLst>
            <pc:docMk/>
            <pc:sldMk cId="3584639921" sldId="310"/>
            <ac:spMk id="2" creationId="{8D1A036E-BFA0-E1C4-A876-7E32CAD89A7C}"/>
          </ac:spMkLst>
        </pc:spChg>
        <pc:spChg chg="add del mod">
          <ac:chgData name="Sicheneder Lena" userId="5af9e434-5d6c-4419-997d-52c7b7b5ce60" providerId="ADAL" clId="{547CC910-0AC0-4D1A-8844-5B03E14BB2EF}" dt="2026-07-09T22:10:03.424" v="7722" actId="478"/>
          <ac:spMkLst>
            <pc:docMk/>
            <pc:sldMk cId="3584639921" sldId="310"/>
            <ac:spMk id="6" creationId="{81251D46-4D08-A0DF-E5BC-A97D0A6D87CC}"/>
          </ac:spMkLst>
        </pc:spChg>
        <pc:spChg chg="add mod">
          <ac:chgData name="Sicheneder Lena" userId="5af9e434-5d6c-4419-997d-52c7b7b5ce60" providerId="ADAL" clId="{547CC910-0AC0-4D1A-8844-5B03E14BB2EF}" dt="2026-07-10T03:15:47.367" v="9661" actId="1076"/>
          <ac:spMkLst>
            <pc:docMk/>
            <pc:sldMk cId="3584639921" sldId="310"/>
            <ac:spMk id="7" creationId="{D3498B0F-6FE5-70EB-FDBA-F4326CC43B0A}"/>
          </ac:spMkLst>
        </pc:spChg>
        <pc:spChg chg="add del mod">
          <ac:chgData name="Sicheneder Lena" userId="5af9e434-5d6c-4419-997d-52c7b7b5ce60" providerId="ADAL" clId="{547CC910-0AC0-4D1A-8844-5B03E14BB2EF}" dt="2026-07-09T22:30:16.336" v="8436" actId="478"/>
          <ac:spMkLst>
            <pc:docMk/>
            <pc:sldMk cId="3584639921" sldId="310"/>
            <ac:spMk id="8" creationId="{E5AA3100-3973-E5BF-8F0C-679803AC1163}"/>
          </ac:spMkLst>
        </pc:spChg>
        <pc:spChg chg="add mod">
          <ac:chgData name="Sicheneder Lena" userId="5af9e434-5d6c-4419-997d-52c7b7b5ce60" providerId="ADAL" clId="{547CC910-0AC0-4D1A-8844-5B03E14BB2EF}" dt="2026-07-09T23:06:59.726" v="9391" actId="1076"/>
          <ac:spMkLst>
            <pc:docMk/>
            <pc:sldMk cId="3584639921" sldId="310"/>
            <ac:spMk id="9" creationId="{76C1AD0B-6B3F-7A89-EFA4-1513E51B0379}"/>
          </ac:spMkLst>
        </pc:spChg>
        <pc:spChg chg="add mod">
          <ac:chgData name="Sicheneder Lena" userId="5af9e434-5d6c-4419-997d-52c7b7b5ce60" providerId="ADAL" clId="{547CC910-0AC0-4D1A-8844-5B03E14BB2EF}" dt="2026-07-10T03:15:49.120" v="9662" actId="1076"/>
          <ac:spMkLst>
            <pc:docMk/>
            <pc:sldMk cId="3584639921" sldId="310"/>
            <ac:spMk id="10" creationId="{47BA72B5-2877-88A1-EAC2-720A35781E91}"/>
          </ac:spMkLst>
        </pc:spChg>
        <pc:spChg chg="add mod">
          <ac:chgData name="Sicheneder Lena" userId="5af9e434-5d6c-4419-997d-52c7b7b5ce60" providerId="ADAL" clId="{547CC910-0AC0-4D1A-8844-5B03E14BB2EF}" dt="2026-07-10T03:18:44.726" v="9746" actId="11530"/>
          <ac:spMkLst>
            <pc:docMk/>
            <pc:sldMk cId="3584639921" sldId="310"/>
            <ac:spMk id="11" creationId="{22D44A7F-436E-9372-52A0-0AE9A5C48413}"/>
          </ac:spMkLst>
        </pc:spChg>
        <pc:spChg chg="add mod">
          <ac:chgData name="Sicheneder Lena" userId="5af9e434-5d6c-4419-997d-52c7b7b5ce60" providerId="ADAL" clId="{547CC910-0AC0-4D1A-8844-5B03E14BB2EF}" dt="2026-07-10T03:18:44.726" v="9746" actId="11530"/>
          <ac:spMkLst>
            <pc:docMk/>
            <pc:sldMk cId="3584639921" sldId="310"/>
            <ac:spMk id="12" creationId="{0A82A156-2D1A-5303-70D1-E2A9CCE4F9BF}"/>
          </ac:spMkLst>
        </pc:spChg>
        <pc:spChg chg="add mod">
          <ac:chgData name="Sicheneder Lena" userId="5af9e434-5d6c-4419-997d-52c7b7b5ce60" providerId="ADAL" clId="{547CC910-0AC0-4D1A-8844-5B03E14BB2EF}" dt="2026-07-10T03:18:44.726" v="9746" actId="11530"/>
          <ac:spMkLst>
            <pc:docMk/>
            <pc:sldMk cId="3584639921" sldId="310"/>
            <ac:spMk id="13" creationId="{E24E6FA8-28D8-CCC4-FDCA-96C5EC6926CE}"/>
          </ac:spMkLst>
        </pc:spChg>
      </pc:sldChg>
      <pc:sldChg chg="addSp delSp modSp add mod ord">
        <pc:chgData name="Sicheneder Lena" userId="5af9e434-5d6c-4419-997d-52c7b7b5ce60" providerId="ADAL" clId="{547CC910-0AC0-4D1A-8844-5B03E14BB2EF}" dt="2026-07-09T22:12:26.430" v="7873" actId="1076"/>
        <pc:sldMkLst>
          <pc:docMk/>
          <pc:sldMk cId="1714144672" sldId="311"/>
        </pc:sldMkLst>
        <pc:spChg chg="add del mod">
          <ac:chgData name="Sicheneder Lena" userId="5af9e434-5d6c-4419-997d-52c7b7b5ce60" providerId="ADAL" clId="{547CC910-0AC0-4D1A-8844-5B03E14BB2EF}" dt="2026-07-09T22:12:10.599" v="7869" actId="478"/>
          <ac:spMkLst>
            <pc:docMk/>
            <pc:sldMk cId="1714144672" sldId="311"/>
            <ac:spMk id="6" creationId="{8380A2A8-8E58-46A6-9A99-6E64521E8AA3}"/>
          </ac:spMkLst>
        </pc:spChg>
        <pc:spChg chg="add mod">
          <ac:chgData name="Sicheneder Lena" userId="5af9e434-5d6c-4419-997d-52c7b7b5ce60" providerId="ADAL" clId="{547CC910-0AC0-4D1A-8844-5B03E14BB2EF}" dt="2026-07-09T22:12:20.202" v="7871" actId="20577"/>
          <ac:spMkLst>
            <pc:docMk/>
            <pc:sldMk cId="1714144672" sldId="311"/>
            <ac:spMk id="7" creationId="{1E661C43-B214-15D1-E708-61DADAF98556}"/>
          </ac:spMkLst>
        </pc:spChg>
        <pc:picChg chg="add mod">
          <ac:chgData name="Sicheneder Lena" userId="5af9e434-5d6c-4419-997d-52c7b7b5ce60" providerId="ADAL" clId="{547CC910-0AC0-4D1A-8844-5B03E14BB2EF}" dt="2026-07-09T22:12:26.430" v="7873" actId="1076"/>
          <ac:picMkLst>
            <pc:docMk/>
            <pc:sldMk cId="1714144672" sldId="311"/>
            <ac:picMk id="2" creationId="{DB76E431-1F4E-FA0D-F14C-3DAC8762A3EE}"/>
          </ac:picMkLst>
        </pc:picChg>
      </pc:sldChg>
      <pc:sldChg chg="addSp modSp add del">
        <pc:chgData name="Sicheneder Lena" userId="5af9e434-5d6c-4419-997d-52c7b7b5ce60" providerId="ADAL" clId="{547CC910-0AC0-4D1A-8844-5B03E14BB2EF}" dt="2026-07-09T22:17:17.159" v="8082" actId="47"/>
        <pc:sldMkLst>
          <pc:docMk/>
          <pc:sldMk cId="24388666" sldId="312"/>
        </pc:sldMkLst>
        <pc:spChg chg="add mod">
          <ac:chgData name="Sicheneder Lena" userId="5af9e434-5d6c-4419-997d-52c7b7b5ce60" providerId="ADAL" clId="{547CC910-0AC0-4D1A-8844-5B03E14BB2EF}" dt="2026-07-06T17:39:32.650" v="4478" actId="1076"/>
          <ac:spMkLst>
            <pc:docMk/>
            <pc:sldMk cId="24388666" sldId="312"/>
            <ac:spMk id="2" creationId="{11DC9EB9-CC8F-2F8D-833B-CFD988DBC0F5}"/>
          </ac:spMkLst>
        </pc:spChg>
        <pc:spChg chg="add mod">
          <ac:chgData name="Sicheneder Lena" userId="5af9e434-5d6c-4419-997d-52c7b7b5ce60" providerId="ADAL" clId="{547CC910-0AC0-4D1A-8844-5B03E14BB2EF}" dt="2026-07-06T17:39:29.814" v="4477" actId="1076"/>
          <ac:spMkLst>
            <pc:docMk/>
            <pc:sldMk cId="24388666" sldId="312"/>
            <ac:spMk id="6" creationId="{ADE1C17A-EAE3-95A1-8386-7F1AF14EC0A0}"/>
          </ac:spMkLst>
        </pc:spChg>
        <pc:picChg chg="add mod">
          <ac:chgData name="Sicheneder Lena" userId="5af9e434-5d6c-4419-997d-52c7b7b5ce60" providerId="ADAL" clId="{547CC910-0AC0-4D1A-8844-5B03E14BB2EF}" dt="2026-07-06T17:39:33.902" v="4479" actId="1076"/>
          <ac:picMkLst>
            <pc:docMk/>
            <pc:sldMk cId="24388666" sldId="312"/>
            <ac:picMk id="4097" creationId="{1B9E51E1-7F39-1FB2-1C55-9895D663FBCE}"/>
          </ac:picMkLst>
        </pc:picChg>
      </pc:sldChg>
      <pc:sldChg chg="addSp delSp modSp add mod">
        <pc:chgData name="Sicheneder Lena" userId="5af9e434-5d6c-4419-997d-52c7b7b5ce60" providerId="ADAL" clId="{547CC910-0AC0-4D1A-8844-5B03E14BB2EF}" dt="2026-07-09T21:26:25.781" v="6126" actId="20577"/>
        <pc:sldMkLst>
          <pc:docMk/>
          <pc:sldMk cId="1009221532" sldId="313"/>
        </pc:sldMkLst>
        <pc:spChg chg="add mod">
          <ac:chgData name="Sicheneder Lena" userId="5af9e434-5d6c-4419-997d-52c7b7b5ce60" providerId="ADAL" clId="{547CC910-0AC0-4D1A-8844-5B03E14BB2EF}" dt="2026-07-09T21:26:05.521" v="6119" actId="403"/>
          <ac:spMkLst>
            <pc:docMk/>
            <pc:sldMk cId="1009221532" sldId="313"/>
            <ac:spMk id="15" creationId="{F5F14AC4-4399-0D56-4EA7-D897446599D2}"/>
          </ac:spMkLst>
        </pc:spChg>
        <pc:spChg chg="add mod">
          <ac:chgData name="Sicheneder Lena" userId="5af9e434-5d6c-4419-997d-52c7b7b5ce60" providerId="ADAL" clId="{547CC910-0AC0-4D1A-8844-5B03E14BB2EF}" dt="2026-07-08T11:23:11.413" v="4815" actId="1076"/>
          <ac:spMkLst>
            <pc:docMk/>
            <pc:sldMk cId="1009221532" sldId="313"/>
            <ac:spMk id="16" creationId="{028DD903-138D-1A05-EA1B-C30423398B12}"/>
          </ac:spMkLst>
        </pc:spChg>
        <pc:spChg chg="add mod ord">
          <ac:chgData name="Sicheneder Lena" userId="5af9e434-5d6c-4419-997d-52c7b7b5ce60" providerId="ADAL" clId="{547CC910-0AC0-4D1A-8844-5B03E14BB2EF}" dt="2026-07-08T11:24:03.348" v="4827" actId="167"/>
          <ac:spMkLst>
            <pc:docMk/>
            <pc:sldMk cId="1009221532" sldId="313"/>
            <ac:spMk id="17" creationId="{A88D87DE-690D-6030-90E8-C7734E0C1BCA}"/>
          </ac:spMkLst>
        </pc:spChg>
        <pc:spChg chg="add mod">
          <ac:chgData name="Sicheneder Lena" userId="5af9e434-5d6c-4419-997d-52c7b7b5ce60" providerId="ADAL" clId="{547CC910-0AC0-4D1A-8844-5B03E14BB2EF}" dt="2026-07-08T11:25:37.893" v="5050" actId="14100"/>
          <ac:spMkLst>
            <pc:docMk/>
            <pc:sldMk cId="1009221532" sldId="313"/>
            <ac:spMk id="18" creationId="{C2031D28-EE89-247E-B138-A08BE8D3DBCA}"/>
          </ac:spMkLst>
        </pc:spChg>
        <pc:spChg chg="add mod">
          <ac:chgData name="Sicheneder Lena" userId="5af9e434-5d6c-4419-997d-52c7b7b5ce60" providerId="ADAL" clId="{547CC910-0AC0-4D1A-8844-5B03E14BB2EF}" dt="2026-07-09T21:26:25.781" v="6126" actId="20577"/>
          <ac:spMkLst>
            <pc:docMk/>
            <pc:sldMk cId="1009221532" sldId="313"/>
            <ac:spMk id="19" creationId="{509FB5E4-9689-8B33-C21D-8AB24DF51143}"/>
          </ac:spMkLst>
        </pc:spChg>
        <pc:spChg chg="add mod">
          <ac:chgData name="Sicheneder Lena" userId="5af9e434-5d6c-4419-997d-52c7b7b5ce60" providerId="ADAL" clId="{547CC910-0AC0-4D1A-8844-5B03E14BB2EF}" dt="2026-07-09T21:26:21.965" v="6125"/>
          <ac:spMkLst>
            <pc:docMk/>
            <pc:sldMk cId="1009221532" sldId="313"/>
            <ac:spMk id="20" creationId="{452E52DC-613E-D6F3-A0E5-3B7809435185}"/>
          </ac:spMkLst>
        </pc:spChg>
        <pc:graphicFrameChg chg="add del mod modGraphic">
          <ac:chgData name="Sicheneder Lena" userId="5af9e434-5d6c-4419-997d-52c7b7b5ce60" providerId="ADAL" clId="{547CC910-0AC0-4D1A-8844-5B03E14BB2EF}" dt="2026-07-08T11:14:28.665" v="4580" actId="478"/>
          <ac:graphicFrameMkLst>
            <pc:docMk/>
            <pc:sldMk cId="1009221532" sldId="313"/>
            <ac:graphicFrameMk id="2" creationId="{AC062B3B-68F0-9159-BA47-2DDCBF44DFD3}"/>
          </ac:graphicFrameMkLst>
        </pc:graphicFrameChg>
        <pc:graphicFrameChg chg="add del mod modGraphic">
          <ac:chgData name="Sicheneder Lena" userId="5af9e434-5d6c-4419-997d-52c7b7b5ce60" providerId="ADAL" clId="{547CC910-0AC0-4D1A-8844-5B03E14BB2EF}" dt="2026-07-08T11:20:11.530" v="4615" actId="478"/>
          <ac:graphicFrameMkLst>
            <pc:docMk/>
            <pc:sldMk cId="1009221532" sldId="313"/>
            <ac:graphicFrameMk id="14" creationId="{92A47F4C-195D-0406-8B2C-E775CF5D3AD1}"/>
          </ac:graphicFrameMkLst>
        </pc:graphicFrameChg>
        <pc:picChg chg="del">
          <ac:chgData name="Sicheneder Lena" userId="5af9e434-5d6c-4419-997d-52c7b7b5ce60" providerId="ADAL" clId="{547CC910-0AC0-4D1A-8844-5B03E14BB2EF}" dt="2026-07-08T11:13:34.969" v="4577" actId="478"/>
          <ac:picMkLst>
            <pc:docMk/>
            <pc:sldMk cId="1009221532" sldId="313"/>
            <ac:picMk id="7" creationId="{D5A4A90D-526E-5A8B-2C2A-4F305DA7E8C9}"/>
          </ac:picMkLst>
        </pc:picChg>
        <pc:picChg chg="add del mod modCrop">
          <ac:chgData name="Sicheneder Lena" userId="5af9e434-5d6c-4419-997d-52c7b7b5ce60" providerId="ADAL" clId="{547CC910-0AC0-4D1A-8844-5B03E14BB2EF}" dt="2026-07-08T11:16:53.658" v="4588" actId="478"/>
          <ac:picMkLst>
            <pc:docMk/>
            <pc:sldMk cId="1009221532" sldId="313"/>
            <ac:picMk id="8" creationId="{110C3EA4-15DA-8997-9CD2-ED618C3281DB}"/>
          </ac:picMkLst>
        </pc:picChg>
        <pc:picChg chg="add mod modCrop">
          <ac:chgData name="Sicheneder Lena" userId="5af9e434-5d6c-4419-997d-52c7b7b5ce60" providerId="ADAL" clId="{547CC910-0AC0-4D1A-8844-5B03E14BB2EF}" dt="2026-07-08T11:24:19.610" v="4832" actId="1076"/>
          <ac:picMkLst>
            <pc:docMk/>
            <pc:sldMk cId="1009221532" sldId="313"/>
            <ac:picMk id="11" creationId="{28FAA736-F27A-E75A-DA2A-993706A824A8}"/>
          </ac:picMkLst>
        </pc:picChg>
        <pc:picChg chg="add mod modCrop">
          <ac:chgData name="Sicheneder Lena" userId="5af9e434-5d6c-4419-997d-52c7b7b5ce60" providerId="ADAL" clId="{547CC910-0AC0-4D1A-8844-5B03E14BB2EF}" dt="2026-07-08T11:19:07.155" v="4610" actId="1076"/>
          <ac:picMkLst>
            <pc:docMk/>
            <pc:sldMk cId="1009221532" sldId="313"/>
            <ac:picMk id="13" creationId="{2F6246D2-7EA5-A7A5-08ED-6E947B5F8F2F}"/>
          </ac:picMkLst>
        </pc:picChg>
      </pc:sldChg>
      <pc:sldChg chg="addSp delSp modSp add mod">
        <pc:chgData name="Sicheneder Lena" userId="5af9e434-5d6c-4419-997d-52c7b7b5ce60" providerId="ADAL" clId="{547CC910-0AC0-4D1A-8844-5B03E14BB2EF}" dt="2026-07-08T11:47:01.472" v="5278" actId="14100"/>
        <pc:sldMkLst>
          <pc:docMk/>
          <pc:sldMk cId="1626724503" sldId="314"/>
        </pc:sldMkLst>
        <pc:spChg chg="add mod">
          <ac:chgData name="Sicheneder Lena" userId="5af9e434-5d6c-4419-997d-52c7b7b5ce60" providerId="ADAL" clId="{547CC910-0AC0-4D1A-8844-5B03E14BB2EF}" dt="2026-07-08T11:45:18.200" v="5259" actId="1076"/>
          <ac:spMkLst>
            <pc:docMk/>
            <pc:sldMk cId="1626724503" sldId="314"/>
            <ac:spMk id="14" creationId="{33CD25AC-6B93-A084-2119-50EB9F499DC8}"/>
          </ac:spMkLst>
        </pc:spChg>
        <pc:spChg chg="del">
          <ac:chgData name="Sicheneder Lena" userId="5af9e434-5d6c-4419-997d-52c7b7b5ce60" providerId="ADAL" clId="{547CC910-0AC0-4D1A-8844-5B03E14BB2EF}" dt="2026-07-08T11:32:19.858" v="5132" actId="478"/>
          <ac:spMkLst>
            <pc:docMk/>
            <pc:sldMk cId="1626724503" sldId="314"/>
            <ac:spMk id="15" creationId="{F5F14AC4-4399-0D56-4EA7-D897446599D2}"/>
          </ac:spMkLst>
        </pc:spChg>
        <pc:spChg chg="add mod">
          <ac:chgData name="Sicheneder Lena" userId="5af9e434-5d6c-4419-997d-52c7b7b5ce60" providerId="ADAL" clId="{547CC910-0AC0-4D1A-8844-5B03E14BB2EF}" dt="2026-07-08T11:45:08.953" v="5255" actId="1076"/>
          <ac:spMkLst>
            <pc:docMk/>
            <pc:sldMk cId="1626724503" sldId="314"/>
            <ac:spMk id="16" creationId="{3C86C73F-C8E9-AF49-228A-E992C8C5EF12}"/>
          </ac:spMkLst>
        </pc:spChg>
        <pc:spChg chg="mod">
          <ac:chgData name="Sicheneder Lena" userId="5af9e434-5d6c-4419-997d-52c7b7b5ce60" providerId="ADAL" clId="{547CC910-0AC0-4D1A-8844-5B03E14BB2EF}" dt="2026-07-08T11:44:12.298" v="5248" actId="1076"/>
          <ac:spMkLst>
            <pc:docMk/>
            <pc:sldMk cId="1626724503" sldId="314"/>
            <ac:spMk id="17" creationId="{A88D87DE-690D-6030-90E8-C7734E0C1BCA}"/>
          </ac:spMkLst>
        </pc:spChg>
        <pc:spChg chg="del">
          <ac:chgData name="Sicheneder Lena" userId="5af9e434-5d6c-4419-997d-52c7b7b5ce60" providerId="ADAL" clId="{547CC910-0AC0-4D1A-8844-5B03E14BB2EF}" dt="2026-07-08T11:29:07.120" v="5096" actId="478"/>
          <ac:spMkLst>
            <pc:docMk/>
            <pc:sldMk cId="1626724503" sldId="314"/>
            <ac:spMk id="18" creationId="{C2031D28-EE89-247E-B138-A08BE8D3DBCA}"/>
          </ac:spMkLst>
        </pc:spChg>
        <pc:spChg chg="del mod">
          <ac:chgData name="Sicheneder Lena" userId="5af9e434-5d6c-4419-997d-52c7b7b5ce60" providerId="ADAL" clId="{547CC910-0AC0-4D1A-8844-5B03E14BB2EF}" dt="2026-07-08T11:29:09.009" v="5099" actId="478"/>
          <ac:spMkLst>
            <pc:docMk/>
            <pc:sldMk cId="1626724503" sldId="314"/>
            <ac:spMk id="19" creationId="{509FB5E4-9689-8B33-C21D-8AB24DF51143}"/>
          </ac:spMkLst>
        </pc:spChg>
        <pc:spChg chg="del mod">
          <ac:chgData name="Sicheneder Lena" userId="5af9e434-5d6c-4419-997d-52c7b7b5ce60" providerId="ADAL" clId="{547CC910-0AC0-4D1A-8844-5B03E14BB2EF}" dt="2026-07-08T11:32:15.179" v="5131" actId="478"/>
          <ac:spMkLst>
            <pc:docMk/>
            <pc:sldMk cId="1626724503" sldId="314"/>
            <ac:spMk id="20" creationId="{452E52DC-613E-D6F3-A0E5-3B7809435185}"/>
          </ac:spMkLst>
        </pc:spChg>
        <pc:spChg chg="add mod">
          <ac:chgData name="Sicheneder Lena" userId="5af9e434-5d6c-4419-997d-52c7b7b5ce60" providerId="ADAL" clId="{547CC910-0AC0-4D1A-8844-5B03E14BB2EF}" dt="2026-07-08T11:47:01.472" v="5278" actId="14100"/>
          <ac:spMkLst>
            <pc:docMk/>
            <pc:sldMk cId="1626724503" sldId="314"/>
            <ac:spMk id="21" creationId="{65F25D2A-D760-6EE7-9BC5-32AF9597279D}"/>
          </ac:spMkLst>
        </pc:spChg>
        <pc:spChg chg="add mod">
          <ac:chgData name="Sicheneder Lena" userId="5af9e434-5d6c-4419-997d-52c7b7b5ce60" providerId="ADAL" clId="{547CC910-0AC0-4D1A-8844-5B03E14BB2EF}" dt="2026-07-08T11:45:14.453" v="5258" actId="20577"/>
          <ac:spMkLst>
            <pc:docMk/>
            <pc:sldMk cId="1626724503" sldId="314"/>
            <ac:spMk id="22" creationId="{09214256-03C3-5560-1161-649E16CCD566}"/>
          </ac:spMkLst>
        </pc:spChg>
        <pc:picChg chg="add del mod modCrop">
          <ac:chgData name="Sicheneder Lena" userId="5af9e434-5d6c-4419-997d-52c7b7b5ce60" providerId="ADAL" clId="{547CC910-0AC0-4D1A-8844-5B03E14BB2EF}" dt="2026-07-08T11:31:31.767" v="5122" actId="478"/>
          <ac:picMkLst>
            <pc:docMk/>
            <pc:sldMk cId="1626724503" sldId="314"/>
            <ac:picMk id="6" creationId="{8E662CD6-2F3E-7C6E-8EFF-13FE97E56199}"/>
          </ac:picMkLst>
        </pc:picChg>
        <pc:picChg chg="add mod modCrop">
          <ac:chgData name="Sicheneder Lena" userId="5af9e434-5d6c-4419-997d-52c7b7b5ce60" providerId="ADAL" clId="{547CC910-0AC0-4D1A-8844-5B03E14BB2EF}" dt="2026-07-08T11:32:09.484" v="5130" actId="732"/>
          <ac:picMkLst>
            <pc:docMk/>
            <pc:sldMk cId="1626724503" sldId="314"/>
            <ac:picMk id="8" creationId="{D6086DC3-615F-D283-037C-8C4198815629}"/>
          </ac:picMkLst>
        </pc:picChg>
        <pc:picChg chg="del">
          <ac:chgData name="Sicheneder Lena" userId="5af9e434-5d6c-4419-997d-52c7b7b5ce60" providerId="ADAL" clId="{547CC910-0AC0-4D1A-8844-5B03E14BB2EF}" dt="2026-07-08T11:29:20.667" v="5102" actId="478"/>
          <ac:picMkLst>
            <pc:docMk/>
            <pc:sldMk cId="1626724503" sldId="314"/>
            <ac:picMk id="11" creationId="{28FAA736-F27A-E75A-DA2A-993706A824A8}"/>
          </ac:picMkLst>
        </pc:picChg>
        <pc:picChg chg="add mod">
          <ac:chgData name="Sicheneder Lena" userId="5af9e434-5d6c-4419-997d-52c7b7b5ce60" providerId="ADAL" clId="{547CC910-0AC0-4D1A-8844-5B03E14BB2EF}" dt="2026-07-08T11:45:19.633" v="5260" actId="1076"/>
          <ac:picMkLst>
            <pc:docMk/>
            <pc:sldMk cId="1626724503" sldId="314"/>
            <ac:picMk id="12" creationId="{692B7F35-E226-63BA-06EB-D5D67B4C3ABE}"/>
          </ac:picMkLst>
        </pc:picChg>
        <pc:picChg chg="del">
          <ac:chgData name="Sicheneder Lena" userId="5af9e434-5d6c-4419-997d-52c7b7b5ce60" providerId="ADAL" clId="{547CC910-0AC0-4D1A-8844-5B03E14BB2EF}" dt="2026-07-08T11:29:07.712" v="5097" actId="478"/>
          <ac:picMkLst>
            <pc:docMk/>
            <pc:sldMk cId="1626724503" sldId="314"/>
            <ac:picMk id="13" creationId="{2F6246D2-7EA5-A7A5-08ED-6E947B5F8F2F}"/>
          </ac:picMkLst>
        </pc:picChg>
        <pc:picChg chg="add mod">
          <ac:chgData name="Sicheneder Lena" userId="5af9e434-5d6c-4419-997d-52c7b7b5ce60" providerId="ADAL" clId="{547CC910-0AC0-4D1A-8844-5B03E14BB2EF}" dt="2026-07-08T11:45:21.052" v="5261" actId="1076"/>
          <ac:picMkLst>
            <pc:docMk/>
            <pc:sldMk cId="1626724503" sldId="314"/>
            <ac:picMk id="25" creationId="{9D840172-AECF-89E6-FC18-9423A7FAD6BE}"/>
          </ac:picMkLst>
        </pc:picChg>
        <pc:picChg chg="add mod">
          <ac:chgData name="Sicheneder Lena" userId="5af9e434-5d6c-4419-997d-52c7b7b5ce60" providerId="ADAL" clId="{547CC910-0AC0-4D1A-8844-5B03E14BB2EF}" dt="2026-07-08T11:46:03.848" v="5268" actId="1076"/>
          <ac:picMkLst>
            <pc:docMk/>
            <pc:sldMk cId="1626724503" sldId="314"/>
            <ac:picMk id="27" creationId="{EBE26E99-7303-8DD6-1DBF-E6390F682A4C}"/>
          </ac:picMkLst>
        </pc:picChg>
        <pc:picChg chg="add mod">
          <ac:chgData name="Sicheneder Lena" userId="5af9e434-5d6c-4419-997d-52c7b7b5ce60" providerId="ADAL" clId="{547CC910-0AC0-4D1A-8844-5B03E14BB2EF}" dt="2026-07-08T11:46:40.528" v="5271" actId="1076"/>
          <ac:picMkLst>
            <pc:docMk/>
            <pc:sldMk cId="1626724503" sldId="314"/>
            <ac:picMk id="29" creationId="{35BD5FD7-9C74-4FA0-CED9-27F55E6DD235}"/>
          </ac:picMkLst>
        </pc:picChg>
      </pc:sldChg>
      <pc:sldChg chg="add">
        <pc:chgData name="Sicheneder Lena" userId="5af9e434-5d6c-4419-997d-52c7b7b5ce60" providerId="ADAL" clId="{547CC910-0AC0-4D1A-8844-5B03E14BB2EF}" dt="2026-07-09T11:22:47.131" v="5288" actId="2890"/>
        <pc:sldMkLst>
          <pc:docMk/>
          <pc:sldMk cId="3184966536" sldId="315"/>
        </pc:sldMkLst>
      </pc:sldChg>
      <pc:sldChg chg="add del">
        <pc:chgData name="Sicheneder Lena" userId="5af9e434-5d6c-4419-997d-52c7b7b5ce60" providerId="ADAL" clId="{547CC910-0AC0-4D1A-8844-5B03E14BB2EF}" dt="2026-07-09T11:22:44.433" v="5287" actId="47"/>
        <pc:sldMkLst>
          <pc:docMk/>
          <pc:sldMk cId="3647632693" sldId="315"/>
        </pc:sldMkLst>
      </pc:sldChg>
      <pc:sldChg chg="addSp delSp modSp add del mod">
        <pc:chgData name="Sicheneder Lena" userId="5af9e434-5d6c-4419-997d-52c7b7b5ce60" providerId="ADAL" clId="{547CC910-0AC0-4D1A-8844-5B03E14BB2EF}" dt="2026-07-09T22:04:12.021" v="7687" actId="47"/>
        <pc:sldMkLst>
          <pc:docMk/>
          <pc:sldMk cId="888867295" sldId="316"/>
        </pc:sldMkLst>
        <pc:spChg chg="del">
          <ac:chgData name="Sicheneder Lena" userId="5af9e434-5d6c-4419-997d-52c7b7b5ce60" providerId="ADAL" clId="{547CC910-0AC0-4D1A-8844-5B03E14BB2EF}" dt="2026-07-09T22:01:36.111" v="7623" actId="478"/>
          <ac:spMkLst>
            <pc:docMk/>
            <pc:sldMk cId="888867295" sldId="316"/>
            <ac:spMk id="6" creationId="{144981D7-38ED-2DE6-D0D2-FA1209B65B67}"/>
          </ac:spMkLst>
        </pc:spChg>
        <pc:spChg chg="del">
          <ac:chgData name="Sicheneder Lena" userId="5af9e434-5d6c-4419-997d-52c7b7b5ce60" providerId="ADAL" clId="{547CC910-0AC0-4D1A-8844-5B03E14BB2EF}" dt="2026-07-09T22:03:12.771" v="7675" actId="478"/>
          <ac:spMkLst>
            <pc:docMk/>
            <pc:sldMk cId="888867295" sldId="316"/>
            <ac:spMk id="8" creationId="{ADD1B024-E9A9-4D17-C3FE-9FC151AADC2A}"/>
          </ac:spMkLst>
        </pc:spChg>
        <pc:spChg chg="mod">
          <ac:chgData name="Sicheneder Lena" userId="5af9e434-5d6c-4419-997d-52c7b7b5ce60" providerId="ADAL" clId="{547CC910-0AC0-4D1A-8844-5B03E14BB2EF}" dt="2026-07-09T22:03:19.516" v="7676" actId="14100"/>
          <ac:spMkLst>
            <pc:docMk/>
            <pc:sldMk cId="888867295" sldId="316"/>
            <ac:spMk id="9" creationId="{DBE91F82-473F-6EBA-8706-5134E9830079}"/>
          </ac:spMkLst>
        </pc:spChg>
        <pc:spChg chg="add del mod">
          <ac:chgData name="Sicheneder Lena" userId="5af9e434-5d6c-4419-997d-52c7b7b5ce60" providerId="ADAL" clId="{547CC910-0AC0-4D1A-8844-5B03E14BB2EF}" dt="2026-07-09T22:02:43.423" v="7664" actId="478"/>
          <ac:spMkLst>
            <pc:docMk/>
            <pc:sldMk cId="888867295" sldId="316"/>
            <ac:spMk id="10" creationId="{260F5387-854B-26F8-DD26-9F9E19F6983A}"/>
          </ac:spMkLst>
        </pc:spChg>
        <pc:spChg chg="add del mod">
          <ac:chgData name="Sicheneder Lena" userId="5af9e434-5d6c-4419-997d-52c7b7b5ce60" providerId="ADAL" clId="{547CC910-0AC0-4D1A-8844-5B03E14BB2EF}" dt="2026-07-09T22:04:10.396" v="7686" actId="21"/>
          <ac:spMkLst>
            <pc:docMk/>
            <pc:sldMk cId="888867295" sldId="316"/>
            <ac:spMk id="12" creationId="{50442CFC-E8D0-CC5D-77E1-7F4BF03C8D94}"/>
          </ac:spMkLst>
        </pc:spChg>
        <pc:picChg chg="mod">
          <ac:chgData name="Sicheneder Lena" userId="5af9e434-5d6c-4419-997d-52c7b7b5ce60" providerId="ADAL" clId="{547CC910-0AC0-4D1A-8844-5B03E14BB2EF}" dt="2026-07-09T22:03:41.927" v="7684" actId="1076"/>
          <ac:picMkLst>
            <pc:docMk/>
            <pc:sldMk cId="888867295" sldId="316"/>
            <ac:picMk id="2" creationId="{FCFE6836-FF23-741B-09E1-1E6A516882D6}"/>
          </ac:picMkLst>
        </pc:picChg>
        <pc:picChg chg="del">
          <ac:chgData name="Sicheneder Lena" userId="5af9e434-5d6c-4419-997d-52c7b7b5ce60" providerId="ADAL" clId="{547CC910-0AC0-4D1A-8844-5B03E14BB2EF}" dt="2026-07-09T22:03:10.853" v="7674" actId="478"/>
          <ac:picMkLst>
            <pc:docMk/>
            <pc:sldMk cId="888867295" sldId="316"/>
            <ac:picMk id="2050" creationId="{0D74DBEA-8BBC-4530-0B9E-5502911309B0}"/>
          </ac:picMkLst>
        </pc:picChg>
      </pc:sldChg>
      <pc:sldChg chg="addSp delSp modSp add mod modNotes">
        <pc:chgData name="Sicheneder Lena" userId="5af9e434-5d6c-4419-997d-52c7b7b5ce60" providerId="ADAL" clId="{547CC910-0AC0-4D1A-8844-5B03E14BB2EF}" dt="2026-07-10T03:35:53.567" v="10196" actId="20577"/>
        <pc:sldMkLst>
          <pc:docMk/>
          <pc:sldMk cId="1774621319" sldId="316"/>
        </pc:sldMkLst>
        <pc:spChg chg="del">
          <ac:chgData name="Sicheneder Lena" userId="5af9e434-5d6c-4419-997d-52c7b7b5ce60" providerId="ADAL" clId="{547CC910-0AC0-4D1A-8844-5B03E14BB2EF}" dt="2026-07-09T22:17:38.465" v="8084" actId="478"/>
          <ac:spMkLst>
            <pc:docMk/>
            <pc:sldMk cId="1774621319" sldId="316"/>
            <ac:spMk id="2" creationId="{5232F59A-6862-54F5-DEA5-D95831483115}"/>
          </ac:spMkLst>
        </pc:spChg>
        <pc:spChg chg="add mod ord">
          <ac:chgData name="Sicheneder Lena" userId="5af9e434-5d6c-4419-997d-52c7b7b5ce60" providerId="ADAL" clId="{547CC910-0AC0-4D1A-8844-5B03E14BB2EF}" dt="2026-07-09T22:21:35.144" v="8217" actId="166"/>
          <ac:spMkLst>
            <pc:docMk/>
            <pc:sldMk cId="1774621319" sldId="316"/>
            <ac:spMk id="8" creationId="{A4476754-279F-654B-4386-BEC4F6352EE9}"/>
          </ac:spMkLst>
        </pc:spChg>
        <pc:graphicFrameChg chg="del">
          <ac:chgData name="Sicheneder Lena" userId="5af9e434-5d6c-4419-997d-52c7b7b5ce60" providerId="ADAL" clId="{547CC910-0AC0-4D1A-8844-5B03E14BB2EF}" dt="2026-07-09T22:17:39.984" v="8085" actId="478"/>
          <ac:graphicFrameMkLst>
            <pc:docMk/>
            <pc:sldMk cId="1774621319" sldId="316"/>
            <ac:graphicFrameMk id="9" creationId="{E96874C6-8C11-FF4B-0652-98047971D6C5}"/>
          </ac:graphicFrameMkLst>
        </pc:graphicFrameChg>
        <pc:picChg chg="add mod">
          <ac:chgData name="Sicheneder Lena" userId="5af9e434-5d6c-4419-997d-52c7b7b5ce60" providerId="ADAL" clId="{547CC910-0AC0-4D1A-8844-5B03E14BB2EF}" dt="2026-07-09T22:21:38.764" v="8219" actId="1076"/>
          <ac:picMkLst>
            <pc:docMk/>
            <pc:sldMk cId="1774621319" sldId="316"/>
            <ac:picMk id="6" creationId="{5DA65008-090A-BEA4-7B9A-F43F0B38B3E8}"/>
          </ac:picMkLst>
        </pc:picChg>
        <pc:picChg chg="del">
          <ac:chgData name="Sicheneder Lena" userId="5af9e434-5d6c-4419-997d-52c7b7b5ce60" providerId="ADAL" clId="{547CC910-0AC0-4D1A-8844-5B03E14BB2EF}" dt="2026-07-09T22:17:40.779" v="8086" actId="478"/>
          <ac:picMkLst>
            <pc:docMk/>
            <pc:sldMk cId="1774621319" sldId="316"/>
            <ac:picMk id="7" creationId="{0A860C78-ABED-EED2-9660-13B286D54DA9}"/>
          </ac:picMkLst>
        </pc:picChg>
        <pc:picChg chg="add mod">
          <ac:chgData name="Sicheneder Lena" userId="5af9e434-5d6c-4419-997d-52c7b7b5ce60" providerId="ADAL" clId="{547CC910-0AC0-4D1A-8844-5B03E14BB2EF}" dt="2026-07-09T22:21:37.448" v="8218" actId="1076"/>
          <ac:picMkLst>
            <pc:docMk/>
            <pc:sldMk cId="1774621319" sldId="316"/>
            <ac:picMk id="10" creationId="{EE185BCA-FA1F-5C25-B671-76AE1666AB04}"/>
          </ac:picMkLst>
        </pc:picChg>
      </pc:sldChg>
      <pc:sldChg chg="addSp delSp add del mod">
        <pc:chgData name="Sicheneder Lena" userId="5af9e434-5d6c-4419-997d-52c7b7b5ce60" providerId="ADAL" clId="{547CC910-0AC0-4D1A-8844-5B03E14BB2EF}" dt="2026-07-09T21:16:41.186" v="5799" actId="47"/>
        <pc:sldMkLst>
          <pc:docMk/>
          <pc:sldMk cId="1840601848" sldId="316"/>
        </pc:sldMkLst>
        <pc:spChg chg="add del">
          <ac:chgData name="Sicheneder Lena" userId="5af9e434-5d6c-4419-997d-52c7b7b5ce60" providerId="ADAL" clId="{547CC910-0AC0-4D1A-8844-5B03E14BB2EF}" dt="2026-07-09T21:12:02.551" v="5602" actId="21"/>
          <ac:spMkLst>
            <pc:docMk/>
            <pc:sldMk cId="1840601848" sldId="316"/>
            <ac:spMk id="21" creationId="{D1549850-0DB1-CED9-4F8B-C65774401447}"/>
          </ac:spMkLst>
        </pc:spChg>
      </pc:sldChg>
      <pc:sldChg chg="addSp delSp modSp add mod modAnim">
        <pc:chgData name="Sicheneder Lena" userId="5af9e434-5d6c-4419-997d-52c7b7b5ce60" providerId="ADAL" clId="{547CC910-0AC0-4D1A-8844-5B03E14BB2EF}" dt="2026-07-09T22:50:54.252" v="9314" actId="1076"/>
        <pc:sldMkLst>
          <pc:docMk/>
          <pc:sldMk cId="1390576510" sldId="317"/>
        </pc:sldMkLst>
        <pc:spChg chg="add mod">
          <ac:chgData name="Sicheneder Lena" userId="5af9e434-5d6c-4419-997d-52c7b7b5ce60" providerId="ADAL" clId="{547CC910-0AC0-4D1A-8844-5B03E14BB2EF}" dt="2026-07-09T22:50:44.046" v="9308" actId="1076"/>
          <ac:spMkLst>
            <pc:docMk/>
            <pc:sldMk cId="1390576510" sldId="317"/>
            <ac:spMk id="7" creationId="{D0D58E9A-C9E4-AC23-C4D1-8D72988ACF01}"/>
          </ac:spMkLst>
        </pc:spChg>
        <pc:spChg chg="del">
          <ac:chgData name="Sicheneder Lena" userId="5af9e434-5d6c-4419-997d-52c7b7b5ce60" providerId="ADAL" clId="{547CC910-0AC0-4D1A-8844-5B03E14BB2EF}" dt="2026-07-09T22:22:02.379" v="8222" actId="478"/>
          <ac:spMkLst>
            <pc:docMk/>
            <pc:sldMk cId="1390576510" sldId="317"/>
            <ac:spMk id="8" creationId="{A4476754-279F-654B-4386-BEC4F6352EE9}"/>
          </ac:spMkLst>
        </pc:spChg>
        <pc:spChg chg="add mod ord">
          <ac:chgData name="Sicheneder Lena" userId="5af9e434-5d6c-4419-997d-52c7b7b5ce60" providerId="ADAL" clId="{547CC910-0AC0-4D1A-8844-5B03E14BB2EF}" dt="2026-07-09T22:50:50.595" v="9312" actId="1076"/>
          <ac:spMkLst>
            <pc:docMk/>
            <pc:sldMk cId="1390576510" sldId="317"/>
            <ac:spMk id="9" creationId="{564952C3-1DC5-D163-4B90-CF245AC8FEF2}"/>
          </ac:spMkLst>
        </pc:spChg>
        <pc:picChg chg="del">
          <ac:chgData name="Sicheneder Lena" userId="5af9e434-5d6c-4419-997d-52c7b7b5ce60" providerId="ADAL" clId="{547CC910-0AC0-4D1A-8844-5B03E14BB2EF}" dt="2026-07-09T22:22:02.906" v="8223" actId="478"/>
          <ac:picMkLst>
            <pc:docMk/>
            <pc:sldMk cId="1390576510" sldId="317"/>
            <ac:picMk id="6" creationId="{5DA65008-090A-BEA4-7B9A-F43F0B38B3E8}"/>
          </ac:picMkLst>
        </pc:picChg>
        <pc:picChg chg="del">
          <ac:chgData name="Sicheneder Lena" userId="5af9e434-5d6c-4419-997d-52c7b7b5ce60" providerId="ADAL" clId="{547CC910-0AC0-4D1A-8844-5B03E14BB2EF}" dt="2026-07-09T22:22:01.547" v="8221" actId="478"/>
          <ac:picMkLst>
            <pc:docMk/>
            <pc:sldMk cId="1390576510" sldId="317"/>
            <ac:picMk id="10" creationId="{EE185BCA-FA1F-5C25-B671-76AE1666AB04}"/>
          </ac:picMkLst>
        </pc:picChg>
        <pc:picChg chg="add mod">
          <ac:chgData name="Sicheneder Lena" userId="5af9e434-5d6c-4419-997d-52c7b7b5ce60" providerId="ADAL" clId="{547CC910-0AC0-4D1A-8844-5B03E14BB2EF}" dt="2026-07-09T22:50:54.252" v="9314" actId="1076"/>
          <ac:picMkLst>
            <pc:docMk/>
            <pc:sldMk cId="1390576510" sldId="317"/>
            <ac:picMk id="11" creationId="{A5ACA675-D360-37BB-AEC6-6DF46B2BCA58}"/>
          </ac:picMkLst>
        </pc:picChg>
      </pc:sldChg>
      <pc:sldChg chg="addSp delSp modSp add mod delAnim modNotes">
        <pc:chgData name="Sicheneder Lena" userId="5af9e434-5d6c-4419-997d-52c7b7b5ce60" providerId="ADAL" clId="{547CC910-0AC0-4D1A-8844-5B03E14BB2EF}" dt="2026-07-10T03:57:29.804" v="10333"/>
        <pc:sldMkLst>
          <pc:docMk/>
          <pc:sldMk cId="1879002686" sldId="318"/>
        </pc:sldMkLst>
        <pc:spChg chg="add del mod">
          <ac:chgData name="Sicheneder Lena" userId="5af9e434-5d6c-4419-997d-52c7b7b5ce60" providerId="ADAL" clId="{547CC910-0AC0-4D1A-8844-5B03E14BB2EF}" dt="2026-07-09T22:35:26.015" v="8516" actId="478"/>
          <ac:spMkLst>
            <pc:docMk/>
            <pc:sldMk cId="1879002686" sldId="318"/>
            <ac:spMk id="2" creationId="{9FBE5888-1C20-0469-265D-B8B8FF6DCD47}"/>
          </ac:spMkLst>
        </pc:spChg>
        <pc:spChg chg="mod">
          <ac:chgData name="Sicheneder Lena" userId="5af9e434-5d6c-4419-997d-52c7b7b5ce60" providerId="ADAL" clId="{547CC910-0AC0-4D1A-8844-5B03E14BB2EF}" dt="2026-07-10T03:19:52.758" v="9748" actId="20577"/>
          <ac:spMkLst>
            <pc:docMk/>
            <pc:sldMk cId="1879002686" sldId="318"/>
            <ac:spMk id="7" creationId="{D0D58E9A-C9E4-AC23-C4D1-8D72988ACF01}"/>
          </ac:spMkLst>
        </pc:spChg>
        <pc:spChg chg="mod">
          <ac:chgData name="Sicheneder Lena" userId="5af9e434-5d6c-4419-997d-52c7b7b5ce60" providerId="ADAL" clId="{547CC910-0AC0-4D1A-8844-5B03E14BB2EF}" dt="2026-07-09T23:10:01.603" v="9396" actId="1076"/>
          <ac:spMkLst>
            <pc:docMk/>
            <pc:sldMk cId="1879002686" sldId="318"/>
            <ac:spMk id="9" creationId="{564952C3-1DC5-D163-4B90-CF245AC8FEF2}"/>
          </ac:spMkLst>
        </pc:spChg>
        <pc:picChg chg="add mod">
          <ac:chgData name="Sicheneder Lena" userId="5af9e434-5d6c-4419-997d-52c7b7b5ce60" providerId="ADAL" clId="{547CC910-0AC0-4D1A-8844-5B03E14BB2EF}" dt="2026-07-09T22:51:16.119" v="9322" actId="14100"/>
          <ac:picMkLst>
            <pc:docMk/>
            <pc:sldMk cId="1879002686" sldId="318"/>
            <ac:picMk id="8" creationId="{10ECBA71-8AAE-0995-906B-A39275099CAB}"/>
          </ac:picMkLst>
        </pc:picChg>
        <pc:picChg chg="del">
          <ac:chgData name="Sicheneder Lena" userId="5af9e434-5d6c-4419-997d-52c7b7b5ce60" providerId="ADAL" clId="{547CC910-0AC0-4D1A-8844-5B03E14BB2EF}" dt="2026-07-09T22:24:42.905" v="8251" actId="478"/>
          <ac:picMkLst>
            <pc:docMk/>
            <pc:sldMk cId="1879002686" sldId="318"/>
            <ac:picMk id="11" creationId="{A5ACA675-D360-37BB-AEC6-6DF46B2BCA58}"/>
          </ac:picMkLst>
        </pc:picChg>
      </pc:sldChg>
      <pc:sldChg chg="new del">
        <pc:chgData name="Sicheneder Lena" userId="5af9e434-5d6c-4419-997d-52c7b7b5ce60" providerId="ADAL" clId="{547CC910-0AC0-4D1A-8844-5B03E14BB2EF}" dt="2026-07-09T22:58:39.232" v="9352" actId="47"/>
        <pc:sldMkLst>
          <pc:docMk/>
          <pc:sldMk cId="171343173" sldId="319"/>
        </pc:sldMkLst>
      </pc:sldChg>
      <pc:sldChg chg="delSp modSp add mod modNotes">
        <pc:chgData name="Sicheneder Lena" userId="5af9e434-5d6c-4419-997d-52c7b7b5ce60" providerId="ADAL" clId="{547CC910-0AC0-4D1A-8844-5B03E14BB2EF}" dt="2026-07-10T03:44:15.938" v="10330" actId="20577"/>
        <pc:sldMkLst>
          <pc:docMk/>
          <pc:sldMk cId="3860079050" sldId="320"/>
        </pc:sldMkLst>
        <pc:spChg chg="mod">
          <ac:chgData name="Sicheneder Lena" userId="5af9e434-5d6c-4419-997d-52c7b7b5ce60" providerId="ADAL" clId="{547CC910-0AC0-4D1A-8844-5B03E14BB2EF}" dt="2026-07-10T03:22:19.442" v="9777" actId="120"/>
          <ac:spMkLst>
            <pc:docMk/>
            <pc:sldMk cId="3860079050" sldId="320"/>
            <ac:spMk id="6" creationId="{91B044CF-6670-65D1-690C-8BD246700921}"/>
          </ac:spMkLst>
        </pc:spChg>
        <pc:spChg chg="mod">
          <ac:chgData name="Sicheneder Lena" userId="5af9e434-5d6c-4419-997d-52c7b7b5ce60" providerId="ADAL" clId="{547CC910-0AC0-4D1A-8844-5B03E14BB2EF}" dt="2026-07-10T03:22:05.167" v="9774" actId="14100"/>
          <ac:spMkLst>
            <pc:docMk/>
            <pc:sldMk cId="3860079050" sldId="320"/>
            <ac:spMk id="7" creationId="{601935C3-F1AA-A31B-3D90-6DBD278EE260}"/>
          </ac:spMkLst>
        </pc:spChg>
        <pc:spChg chg="mod">
          <ac:chgData name="Sicheneder Lena" userId="5af9e434-5d6c-4419-997d-52c7b7b5ce60" providerId="ADAL" clId="{547CC910-0AC0-4D1A-8844-5B03E14BB2EF}" dt="2026-07-10T03:22:07.114" v="9775" actId="14100"/>
          <ac:spMkLst>
            <pc:docMk/>
            <pc:sldMk cId="3860079050" sldId="320"/>
            <ac:spMk id="8" creationId="{38B5BC6E-4943-C47A-0779-CB46142B8009}"/>
          </ac:spMkLst>
        </pc:spChg>
        <pc:spChg chg="mod">
          <ac:chgData name="Sicheneder Lena" userId="5af9e434-5d6c-4419-997d-52c7b7b5ce60" providerId="ADAL" clId="{547CC910-0AC0-4D1A-8844-5B03E14BB2EF}" dt="2026-07-10T03:21:59.914" v="9772" actId="14100"/>
          <ac:spMkLst>
            <pc:docMk/>
            <pc:sldMk cId="3860079050" sldId="320"/>
            <ac:spMk id="9" creationId="{8EAC9683-E8D1-CBD6-86D2-154E1FA19589}"/>
          </ac:spMkLst>
        </pc:spChg>
        <pc:spChg chg="mod">
          <ac:chgData name="Sicheneder Lena" userId="5af9e434-5d6c-4419-997d-52c7b7b5ce60" providerId="ADAL" clId="{547CC910-0AC0-4D1A-8844-5B03E14BB2EF}" dt="2026-07-10T03:21:57.402" v="9771" actId="14100"/>
          <ac:spMkLst>
            <pc:docMk/>
            <pc:sldMk cId="3860079050" sldId="320"/>
            <ac:spMk id="10" creationId="{9BAE6059-C08B-A4E8-643B-A7D42249D834}"/>
          </ac:spMkLst>
        </pc:spChg>
        <pc:spChg chg="mod">
          <ac:chgData name="Sicheneder Lena" userId="5af9e434-5d6c-4419-997d-52c7b7b5ce60" providerId="ADAL" clId="{547CC910-0AC0-4D1A-8844-5B03E14BB2EF}" dt="2026-07-10T03:22:01.442" v="9773" actId="14100"/>
          <ac:spMkLst>
            <pc:docMk/>
            <pc:sldMk cId="3860079050" sldId="320"/>
            <ac:spMk id="11" creationId="{7E5B0C7E-024B-0C7B-F161-DA3132AB69DE}"/>
          </ac:spMkLst>
        </pc:spChg>
        <pc:grpChg chg="del">
          <ac:chgData name="Sicheneder Lena" userId="5af9e434-5d6c-4419-997d-52c7b7b5ce60" providerId="ADAL" clId="{547CC910-0AC0-4D1A-8844-5B03E14BB2EF}" dt="2026-07-09T22:58:17.313" v="9347" actId="478"/>
          <ac:grpSpMkLst>
            <pc:docMk/>
            <pc:sldMk cId="3860079050" sldId="320"/>
            <ac:grpSpMk id="12" creationId="{87CBB7A3-A1E3-068F-1AE1-735A4326355B}"/>
          </ac:grpSpMkLst>
        </pc:grpChg>
        <pc:picChg chg="mod">
          <ac:chgData name="Sicheneder Lena" userId="5af9e434-5d6c-4419-997d-52c7b7b5ce60" providerId="ADAL" clId="{547CC910-0AC0-4D1A-8844-5B03E14BB2EF}" dt="2026-07-09T22:58:18.725" v="9348" actId="1076"/>
          <ac:picMkLst>
            <pc:docMk/>
            <pc:sldMk cId="3860079050" sldId="320"/>
            <ac:picMk id="29" creationId="{22719D18-CF24-23B1-AD1F-F6167846F343}"/>
          </ac:picMkLst>
        </pc:picChg>
      </pc:sldChg>
      <pc:sldChg chg="addSp delSp modSp add mod">
        <pc:chgData name="Sicheneder Lena" userId="5af9e434-5d6c-4419-997d-52c7b7b5ce60" providerId="ADAL" clId="{547CC910-0AC0-4D1A-8844-5B03E14BB2EF}" dt="2026-07-09T23:12:04.429" v="9407" actId="1076"/>
        <pc:sldMkLst>
          <pc:docMk/>
          <pc:sldMk cId="2468411891" sldId="321"/>
        </pc:sldMkLst>
        <pc:spChg chg="add mod ord">
          <ac:chgData name="Sicheneder Lena" userId="5af9e434-5d6c-4419-997d-52c7b7b5ce60" providerId="ADAL" clId="{547CC910-0AC0-4D1A-8844-5B03E14BB2EF}" dt="2026-07-09T23:10:07.745" v="9398" actId="167"/>
          <ac:spMkLst>
            <pc:docMk/>
            <pc:sldMk cId="2468411891" sldId="321"/>
            <ac:spMk id="7" creationId="{31C431E4-53B3-726E-CA9A-68B17D5BCB78}"/>
          </ac:spMkLst>
        </pc:spChg>
        <pc:picChg chg="add del mod">
          <ac:chgData name="Sicheneder Lena" userId="5af9e434-5d6c-4419-997d-52c7b7b5ce60" providerId="ADAL" clId="{547CC910-0AC0-4D1A-8844-5B03E14BB2EF}" dt="2026-07-09T23:11:43.748" v="9402" actId="478"/>
          <ac:picMkLst>
            <pc:docMk/>
            <pc:sldMk cId="2468411891" sldId="321"/>
            <ac:picMk id="6" creationId="{E0DA1F5D-D438-48AE-1465-DDE786BC83DF}"/>
          </ac:picMkLst>
        </pc:picChg>
        <pc:picChg chg="add mod">
          <ac:chgData name="Sicheneder Lena" userId="5af9e434-5d6c-4419-997d-52c7b7b5ce60" providerId="ADAL" clId="{547CC910-0AC0-4D1A-8844-5B03E14BB2EF}" dt="2026-07-09T23:12:04.429" v="9407" actId="1076"/>
          <ac:picMkLst>
            <pc:docMk/>
            <pc:sldMk cId="2468411891" sldId="321"/>
            <ac:picMk id="9" creationId="{67E4E7DC-53B2-A95A-3DAE-9B6396F14041}"/>
          </ac:picMkLst>
        </pc:picChg>
      </pc:sldChg>
      <pc:sldChg chg="addSp delSp modSp new mod ord modClrScheme chgLayout">
        <pc:chgData name="Sicheneder Lena" userId="5af9e434-5d6c-4419-997d-52c7b7b5ce60" providerId="ADAL" clId="{547CC910-0AC0-4D1A-8844-5B03E14BB2EF}" dt="2026-07-10T03:02:49.724" v="9614" actId="478"/>
        <pc:sldMkLst>
          <pc:docMk/>
          <pc:sldMk cId="3489016221" sldId="322"/>
        </pc:sldMkLst>
        <pc:spChg chg="del mod ord">
          <ac:chgData name="Sicheneder Lena" userId="5af9e434-5d6c-4419-997d-52c7b7b5ce60" providerId="ADAL" clId="{547CC910-0AC0-4D1A-8844-5B03E14BB2EF}" dt="2026-07-10T03:02:49.724" v="9614" actId="478"/>
          <ac:spMkLst>
            <pc:docMk/>
            <pc:sldMk cId="3489016221" sldId="322"/>
            <ac:spMk id="2" creationId="{C44D3944-1720-4404-3168-086141CA039B}"/>
          </ac:spMkLst>
        </pc:spChg>
        <pc:spChg chg="del mod ord">
          <ac:chgData name="Sicheneder Lena" userId="5af9e434-5d6c-4419-997d-52c7b7b5ce60" providerId="ADAL" clId="{547CC910-0AC0-4D1A-8844-5B03E14BB2EF}" dt="2026-07-10T03:02:48.628" v="9613" actId="478"/>
          <ac:spMkLst>
            <pc:docMk/>
            <pc:sldMk cId="3489016221" sldId="322"/>
            <ac:spMk id="3" creationId="{55690326-BEFF-F7E9-F4F2-A76C40527E21}"/>
          </ac:spMkLst>
        </pc:spChg>
        <pc:spChg chg="mod ord">
          <ac:chgData name="Sicheneder Lena" userId="5af9e434-5d6c-4419-997d-52c7b7b5ce60" providerId="ADAL" clId="{547CC910-0AC0-4D1A-8844-5B03E14BB2EF}" dt="2026-07-10T02:59:04.543" v="9409" actId="700"/>
          <ac:spMkLst>
            <pc:docMk/>
            <pc:sldMk cId="3489016221" sldId="322"/>
            <ac:spMk id="4" creationId="{58783CAF-2031-83CD-9C04-4AEB81EC7FEF}"/>
          </ac:spMkLst>
        </pc:spChg>
        <pc:spChg chg="del mod ord">
          <ac:chgData name="Sicheneder Lena" userId="5af9e434-5d6c-4419-997d-52c7b7b5ce60" providerId="ADAL" clId="{547CC910-0AC0-4D1A-8844-5B03E14BB2EF}" dt="2026-07-10T02:59:04.543" v="9409" actId="700"/>
          <ac:spMkLst>
            <pc:docMk/>
            <pc:sldMk cId="3489016221" sldId="322"/>
            <ac:spMk id="5" creationId="{D5BD5A71-3BF2-0EA2-9D16-FC6607900D48}"/>
          </ac:spMkLst>
        </pc:spChg>
        <pc:spChg chg="del mod ord">
          <ac:chgData name="Sicheneder Lena" userId="5af9e434-5d6c-4419-997d-52c7b7b5ce60" providerId="ADAL" clId="{547CC910-0AC0-4D1A-8844-5B03E14BB2EF}" dt="2026-07-10T02:59:04.543" v="9409" actId="700"/>
          <ac:spMkLst>
            <pc:docMk/>
            <pc:sldMk cId="3489016221" sldId="322"/>
            <ac:spMk id="6" creationId="{7C2A37AB-81A0-2C05-3F99-CB1FEE8BAED4}"/>
          </ac:spMkLst>
        </pc:spChg>
        <pc:spChg chg="del">
          <ac:chgData name="Sicheneder Lena" userId="5af9e434-5d6c-4419-997d-52c7b7b5ce60" providerId="ADAL" clId="{547CC910-0AC0-4D1A-8844-5B03E14BB2EF}" dt="2026-07-10T02:59:04.543" v="9409" actId="700"/>
          <ac:spMkLst>
            <pc:docMk/>
            <pc:sldMk cId="3489016221" sldId="322"/>
            <ac:spMk id="7" creationId="{4213FC3F-9DC0-94A7-D3AD-F5D3BC518722}"/>
          </ac:spMkLst>
        </pc:spChg>
        <pc:spChg chg="add mod ord">
          <ac:chgData name="Sicheneder Lena" userId="5af9e434-5d6c-4419-997d-52c7b7b5ce60" providerId="ADAL" clId="{547CC910-0AC0-4D1A-8844-5B03E14BB2EF}" dt="2026-07-10T03:01:59.645" v="9607" actId="20577"/>
          <ac:spMkLst>
            <pc:docMk/>
            <pc:sldMk cId="3489016221" sldId="322"/>
            <ac:spMk id="8" creationId="{A7E139E4-1760-B375-82F4-3346D6B645B0}"/>
          </ac:spMkLst>
        </pc:spChg>
        <pc:spChg chg="add del mod ord">
          <ac:chgData name="Sicheneder Lena" userId="5af9e434-5d6c-4419-997d-52c7b7b5ce60" providerId="ADAL" clId="{547CC910-0AC0-4D1A-8844-5B03E14BB2EF}" dt="2026-07-10T03:01:40.917" v="9560" actId="20577"/>
          <ac:spMkLst>
            <pc:docMk/>
            <pc:sldMk cId="3489016221" sldId="322"/>
            <ac:spMk id="9" creationId="{0389FEB8-DE06-C369-C84C-D94CF207AEC8}"/>
          </ac:spMkLst>
        </pc:spChg>
        <pc:spChg chg="add del mod ord">
          <ac:chgData name="Sicheneder Lena" userId="5af9e434-5d6c-4419-997d-52c7b7b5ce60" providerId="ADAL" clId="{547CC910-0AC0-4D1A-8844-5B03E14BB2EF}" dt="2026-07-10T02:59:21.593" v="9411" actId="478"/>
          <ac:spMkLst>
            <pc:docMk/>
            <pc:sldMk cId="3489016221" sldId="322"/>
            <ac:spMk id="10" creationId="{F0095E6A-B1CC-6DC7-5756-D6DFF5F47044}"/>
          </ac:spMkLst>
        </pc:spChg>
        <pc:spChg chg="add del mod ord">
          <ac:chgData name="Sicheneder Lena" userId="5af9e434-5d6c-4419-997d-52c7b7b5ce60" providerId="ADAL" clId="{547CC910-0AC0-4D1A-8844-5B03E14BB2EF}" dt="2026-07-10T02:59:47.563" v="9459" actId="478"/>
          <ac:spMkLst>
            <pc:docMk/>
            <pc:sldMk cId="3489016221" sldId="322"/>
            <ac:spMk id="11" creationId="{91F384C1-8ABC-426A-32DB-C051AFB68E2D}"/>
          </ac:spMkLst>
        </pc:spChg>
      </pc:sldChg>
      <pc:sldChg chg="delSp add mod">
        <pc:chgData name="Sicheneder Lena" userId="5af9e434-5d6c-4419-997d-52c7b7b5ce60" providerId="ADAL" clId="{547CC910-0AC0-4D1A-8844-5B03E14BB2EF}" dt="2026-07-10T03:02:38.302" v="9610" actId="478"/>
        <pc:sldMkLst>
          <pc:docMk/>
          <pc:sldMk cId="2390074769" sldId="323"/>
        </pc:sldMkLst>
        <pc:spChg chg="del">
          <ac:chgData name="Sicheneder Lena" userId="5af9e434-5d6c-4419-997d-52c7b7b5ce60" providerId="ADAL" clId="{547CC910-0AC0-4D1A-8844-5B03E14BB2EF}" dt="2026-07-10T03:02:38.302" v="9610" actId="478"/>
          <ac:spMkLst>
            <pc:docMk/>
            <pc:sldMk cId="2390074769" sldId="323"/>
            <ac:spMk id="2" creationId="{C44D3944-1720-4404-3168-086141CA039B}"/>
          </ac:spMkLst>
        </pc:spChg>
        <pc:spChg chg="del">
          <ac:chgData name="Sicheneder Lena" userId="5af9e434-5d6c-4419-997d-52c7b7b5ce60" providerId="ADAL" clId="{547CC910-0AC0-4D1A-8844-5B03E14BB2EF}" dt="2026-07-10T03:02:36.660" v="9609" actId="478"/>
          <ac:spMkLst>
            <pc:docMk/>
            <pc:sldMk cId="2390074769" sldId="323"/>
            <ac:spMk id="3" creationId="{55690326-BEFF-F7E9-F4F2-A76C40527E21}"/>
          </ac:spMkLst>
        </pc:spChg>
      </pc:sldChg>
      <pc:sldChg chg="delSp add mod">
        <pc:chgData name="Sicheneder Lena" userId="5af9e434-5d6c-4419-997d-52c7b7b5ce60" providerId="ADAL" clId="{547CC910-0AC0-4D1A-8844-5B03E14BB2EF}" dt="2026-07-10T03:02:44.497" v="9612" actId="478"/>
        <pc:sldMkLst>
          <pc:docMk/>
          <pc:sldMk cId="2262207510" sldId="324"/>
        </pc:sldMkLst>
        <pc:spChg chg="del">
          <ac:chgData name="Sicheneder Lena" userId="5af9e434-5d6c-4419-997d-52c7b7b5ce60" providerId="ADAL" clId="{547CC910-0AC0-4D1A-8844-5B03E14BB2EF}" dt="2026-07-10T03:02:44.497" v="9612" actId="478"/>
          <ac:spMkLst>
            <pc:docMk/>
            <pc:sldMk cId="2262207510" sldId="324"/>
            <ac:spMk id="2" creationId="{C44D3944-1720-4404-3168-086141CA039B}"/>
          </ac:spMkLst>
        </pc:spChg>
        <pc:spChg chg="del">
          <ac:chgData name="Sicheneder Lena" userId="5af9e434-5d6c-4419-997d-52c7b7b5ce60" providerId="ADAL" clId="{547CC910-0AC0-4D1A-8844-5B03E14BB2EF}" dt="2026-07-10T03:02:43.048" v="9611" actId="478"/>
          <ac:spMkLst>
            <pc:docMk/>
            <pc:sldMk cId="2262207510" sldId="324"/>
            <ac:spMk id="3" creationId="{55690326-BEFF-F7E9-F4F2-A76C40527E21}"/>
          </ac:spMkLst>
        </pc:spChg>
      </pc:sldChg>
      <pc:sldChg chg="new del">
        <pc:chgData name="Sicheneder Lena" userId="5af9e434-5d6c-4419-997d-52c7b7b5ce60" providerId="ADAL" clId="{547CC910-0AC0-4D1A-8844-5B03E14BB2EF}" dt="2026-07-10T03:49:05.017" v="10332" actId="680"/>
        <pc:sldMkLst>
          <pc:docMk/>
          <pc:sldMk cId="2523575481" sldId="325"/>
        </pc:sldMkLst>
      </pc:sldChg>
    </pc:docChg>
  </pc:docChgLst>
  <pc:docChgLst>
    <pc:chgData name="Sicheneder Lena" userId="5af9e434-5d6c-4419-997d-52c7b7b5ce60" providerId="ADAL" clId="{441A3AAC-6E19-4D87-9FD6-8CED6720210A}"/>
    <pc:docChg chg="undo custSel addSld delSld modSld">
      <pc:chgData name="Sicheneder Lena" userId="5af9e434-5d6c-4419-997d-52c7b7b5ce60" providerId="ADAL" clId="{441A3AAC-6E19-4D87-9FD6-8CED6720210A}" dt="2026-08-03T01:11:39.809" v="82"/>
      <pc:docMkLst>
        <pc:docMk/>
      </pc:docMkLst>
      <pc:sldChg chg="modAnim">
        <pc:chgData name="Sicheneder Lena" userId="5af9e434-5d6c-4419-997d-52c7b7b5ce60" providerId="ADAL" clId="{441A3AAC-6E19-4D87-9FD6-8CED6720210A}" dt="2026-08-03T01:08:51.265" v="61"/>
        <pc:sldMkLst>
          <pc:docMk/>
          <pc:sldMk cId="572677851" sldId="261"/>
        </pc:sldMkLst>
      </pc:sldChg>
      <pc:sldChg chg="modSp mod modAnim">
        <pc:chgData name="Sicheneder Lena" userId="5af9e434-5d6c-4419-997d-52c7b7b5ce60" providerId="ADAL" clId="{441A3AAC-6E19-4D87-9FD6-8CED6720210A}" dt="2026-08-03T01:11:39.809" v="82"/>
        <pc:sldMkLst>
          <pc:docMk/>
          <pc:sldMk cId="1418291287" sldId="263"/>
        </pc:sldMkLst>
        <pc:spChg chg="mod">
          <ac:chgData name="Sicheneder Lena" userId="5af9e434-5d6c-4419-997d-52c7b7b5ce60" providerId="ADAL" clId="{441A3AAC-6E19-4D87-9FD6-8CED6720210A}" dt="2026-08-03T01:11:13.932" v="78" actId="1076"/>
          <ac:spMkLst>
            <pc:docMk/>
            <pc:sldMk cId="1418291287" sldId="263"/>
            <ac:spMk id="9" creationId="{DBE91F82-473F-6EBA-8706-5134E9830079}"/>
          </ac:spMkLst>
        </pc:spChg>
      </pc:sldChg>
      <pc:sldChg chg="modSp mod">
        <pc:chgData name="Sicheneder Lena" userId="5af9e434-5d6c-4419-997d-52c7b7b5ce60" providerId="ADAL" clId="{441A3AAC-6E19-4D87-9FD6-8CED6720210A}" dt="2026-08-03T01:09:15.288" v="65" actId="20577"/>
        <pc:sldMkLst>
          <pc:docMk/>
          <pc:sldMk cId="3414623096" sldId="276"/>
        </pc:sldMkLst>
        <pc:spChg chg="mod">
          <ac:chgData name="Sicheneder Lena" userId="5af9e434-5d6c-4419-997d-52c7b7b5ce60" providerId="ADAL" clId="{441A3AAC-6E19-4D87-9FD6-8CED6720210A}" dt="2026-08-03T01:09:15.288" v="65" actId="20577"/>
          <ac:spMkLst>
            <pc:docMk/>
            <pc:sldMk cId="3414623096" sldId="276"/>
            <ac:spMk id="4" creationId="{696A08E9-A1A4-49BB-B1B8-969B8A26DD31}"/>
          </ac:spMkLst>
        </pc:spChg>
      </pc:sldChg>
      <pc:sldChg chg="modAnim">
        <pc:chgData name="Sicheneder Lena" userId="5af9e434-5d6c-4419-997d-52c7b7b5ce60" providerId="ADAL" clId="{441A3AAC-6E19-4D87-9FD6-8CED6720210A}" dt="2026-08-03T01:03:11.890" v="2"/>
        <pc:sldMkLst>
          <pc:docMk/>
          <pc:sldMk cId="3105553277" sldId="282"/>
        </pc:sldMkLst>
      </pc:sldChg>
      <pc:sldChg chg="modAnim">
        <pc:chgData name="Sicheneder Lena" userId="5af9e434-5d6c-4419-997d-52c7b7b5ce60" providerId="ADAL" clId="{441A3AAC-6E19-4D87-9FD6-8CED6720210A}" dt="2026-08-03T01:03:22.513" v="5"/>
        <pc:sldMkLst>
          <pc:docMk/>
          <pc:sldMk cId="3431446913" sldId="283"/>
        </pc:sldMkLst>
      </pc:sldChg>
      <pc:sldChg chg="modAnim">
        <pc:chgData name="Sicheneder Lena" userId="5af9e434-5d6c-4419-997d-52c7b7b5ce60" providerId="ADAL" clId="{441A3AAC-6E19-4D87-9FD6-8CED6720210A}" dt="2026-08-03T01:03:30.137" v="6"/>
        <pc:sldMkLst>
          <pc:docMk/>
          <pc:sldMk cId="419043309" sldId="284"/>
        </pc:sldMkLst>
      </pc:sldChg>
      <pc:sldChg chg="modAnim">
        <pc:chgData name="Sicheneder Lena" userId="5af9e434-5d6c-4419-997d-52c7b7b5ce60" providerId="ADAL" clId="{441A3AAC-6E19-4D87-9FD6-8CED6720210A}" dt="2026-08-03T01:03:41.642" v="8"/>
        <pc:sldMkLst>
          <pc:docMk/>
          <pc:sldMk cId="3476275740" sldId="285"/>
        </pc:sldMkLst>
      </pc:sldChg>
      <pc:sldChg chg="modAnim">
        <pc:chgData name="Sicheneder Lena" userId="5af9e434-5d6c-4419-997d-52c7b7b5ce60" providerId="ADAL" clId="{441A3AAC-6E19-4D87-9FD6-8CED6720210A}" dt="2026-08-03T01:09:50.800" v="68"/>
        <pc:sldMkLst>
          <pc:docMk/>
          <pc:sldMk cId="346549628" sldId="286"/>
        </pc:sldMkLst>
      </pc:sldChg>
      <pc:sldChg chg="addSp modSp modAnim">
        <pc:chgData name="Sicheneder Lena" userId="5af9e434-5d6c-4419-997d-52c7b7b5ce60" providerId="ADAL" clId="{441A3AAC-6E19-4D87-9FD6-8CED6720210A}" dt="2026-08-03T01:10:37.048" v="77"/>
        <pc:sldMkLst>
          <pc:docMk/>
          <pc:sldMk cId="1135659026" sldId="289"/>
        </pc:sldMkLst>
        <pc:spChg chg="add mod">
          <ac:chgData name="Sicheneder Lena" userId="5af9e434-5d6c-4419-997d-52c7b7b5ce60" providerId="ADAL" clId="{441A3AAC-6E19-4D87-9FD6-8CED6720210A}" dt="2026-08-03T01:10:26.963" v="75" actId="571"/>
          <ac:spMkLst>
            <pc:docMk/>
            <pc:sldMk cId="1135659026" sldId="289"/>
            <ac:spMk id="2" creationId="{51EC4EAA-35A3-9DC4-E298-E773EC2EF77F}"/>
          </ac:spMkLst>
        </pc:spChg>
      </pc:sldChg>
      <pc:sldChg chg="modAnim">
        <pc:chgData name="Sicheneder Lena" userId="5af9e434-5d6c-4419-997d-52c7b7b5ce60" providerId="ADAL" clId="{441A3AAC-6E19-4D87-9FD6-8CED6720210A}" dt="2026-08-03T01:04:16.801" v="14"/>
        <pc:sldMkLst>
          <pc:docMk/>
          <pc:sldMk cId="716016305" sldId="290"/>
        </pc:sldMkLst>
      </pc:sldChg>
      <pc:sldChg chg="modAnim">
        <pc:chgData name="Sicheneder Lena" userId="5af9e434-5d6c-4419-997d-52c7b7b5ce60" providerId="ADAL" clId="{441A3AAC-6E19-4D87-9FD6-8CED6720210A}" dt="2026-08-03T01:08:24.024" v="60"/>
        <pc:sldMkLst>
          <pc:docMk/>
          <pc:sldMk cId="2359518178" sldId="294"/>
        </pc:sldMkLst>
      </pc:sldChg>
      <pc:sldChg chg="modAnim">
        <pc:chgData name="Sicheneder Lena" userId="5af9e434-5d6c-4419-997d-52c7b7b5ce60" providerId="ADAL" clId="{441A3AAC-6E19-4D87-9FD6-8CED6720210A}" dt="2026-08-03T01:06:54.609" v="48"/>
        <pc:sldMkLst>
          <pc:docMk/>
          <pc:sldMk cId="57532219" sldId="295"/>
        </pc:sldMkLst>
      </pc:sldChg>
      <pc:sldChg chg="modSp mod modAnim">
        <pc:chgData name="Sicheneder Lena" userId="5af9e434-5d6c-4419-997d-52c7b7b5ce60" providerId="ADAL" clId="{441A3AAC-6E19-4D87-9FD6-8CED6720210A}" dt="2026-08-03T01:05:09.056" v="25"/>
        <pc:sldMkLst>
          <pc:docMk/>
          <pc:sldMk cId="1685293792" sldId="296"/>
        </pc:sldMkLst>
        <pc:spChg chg="mod">
          <ac:chgData name="Sicheneder Lena" userId="5af9e434-5d6c-4419-997d-52c7b7b5ce60" providerId="ADAL" clId="{441A3AAC-6E19-4D87-9FD6-8CED6720210A}" dt="2026-08-03T01:05:07.255" v="24" actId="1076"/>
          <ac:spMkLst>
            <pc:docMk/>
            <pc:sldMk cId="1685293792" sldId="296"/>
            <ac:spMk id="11" creationId="{08403E8B-1307-EDAB-5360-CCA973C6AAED}"/>
          </ac:spMkLst>
        </pc:spChg>
      </pc:sldChg>
      <pc:sldChg chg="modAnim">
        <pc:chgData name="Sicheneder Lena" userId="5af9e434-5d6c-4419-997d-52c7b7b5ce60" providerId="ADAL" clId="{441A3AAC-6E19-4D87-9FD6-8CED6720210A}" dt="2026-08-03T01:05:38.553" v="30"/>
        <pc:sldMkLst>
          <pc:docMk/>
          <pc:sldMk cId="2090649467" sldId="297"/>
        </pc:sldMkLst>
      </pc:sldChg>
      <pc:sldChg chg="modAnim">
        <pc:chgData name="Sicheneder Lena" userId="5af9e434-5d6c-4419-997d-52c7b7b5ce60" providerId="ADAL" clId="{441A3AAC-6E19-4D87-9FD6-8CED6720210A}" dt="2026-08-03T01:05:19.553" v="28"/>
        <pc:sldMkLst>
          <pc:docMk/>
          <pc:sldMk cId="3086444699" sldId="298"/>
        </pc:sldMkLst>
      </pc:sldChg>
      <pc:sldChg chg="modSp mod modAnim">
        <pc:chgData name="Sicheneder Lena" userId="5af9e434-5d6c-4419-997d-52c7b7b5ce60" providerId="ADAL" clId="{441A3AAC-6E19-4D87-9FD6-8CED6720210A}" dt="2026-08-03T01:06:41.896" v="43"/>
        <pc:sldMkLst>
          <pc:docMk/>
          <pc:sldMk cId="4169781477" sldId="299"/>
        </pc:sldMkLst>
        <pc:spChg chg="ord">
          <ac:chgData name="Sicheneder Lena" userId="5af9e434-5d6c-4419-997d-52c7b7b5ce60" providerId="ADAL" clId="{441A3AAC-6E19-4D87-9FD6-8CED6720210A}" dt="2026-08-03T01:06:22.316" v="39" actId="167"/>
          <ac:spMkLst>
            <pc:docMk/>
            <pc:sldMk cId="4169781477" sldId="299"/>
            <ac:spMk id="6" creationId="{6A6B4A97-59FF-5240-DAA8-A180F8F93CE8}"/>
          </ac:spMkLst>
        </pc:spChg>
      </pc:sldChg>
      <pc:sldChg chg="modAnim">
        <pc:chgData name="Sicheneder Lena" userId="5af9e434-5d6c-4419-997d-52c7b7b5ce60" providerId="ADAL" clId="{441A3AAC-6E19-4D87-9FD6-8CED6720210A}" dt="2026-08-03T01:05:50.105" v="33"/>
        <pc:sldMkLst>
          <pc:docMk/>
          <pc:sldMk cId="205445963" sldId="300"/>
        </pc:sldMkLst>
      </pc:sldChg>
      <pc:sldChg chg="modAnim">
        <pc:chgData name="Sicheneder Lena" userId="5af9e434-5d6c-4419-997d-52c7b7b5ce60" providerId="ADAL" clId="{441A3AAC-6E19-4D87-9FD6-8CED6720210A}" dt="2026-08-03T01:03:38.130" v="7"/>
        <pc:sldMkLst>
          <pc:docMk/>
          <pc:sldMk cId="1768426420" sldId="303"/>
        </pc:sldMkLst>
      </pc:sldChg>
      <pc:sldChg chg="modAnim">
        <pc:chgData name="Sicheneder Lena" userId="5af9e434-5d6c-4419-997d-52c7b7b5ce60" providerId="ADAL" clId="{441A3AAC-6E19-4D87-9FD6-8CED6720210A}" dt="2026-08-03T01:05:57.288" v="36"/>
        <pc:sldMkLst>
          <pc:docMk/>
          <pc:sldMk cId="459377497" sldId="305"/>
        </pc:sldMkLst>
      </pc:sldChg>
      <pc:sldChg chg="modAnim">
        <pc:chgData name="Sicheneder Lena" userId="5af9e434-5d6c-4419-997d-52c7b7b5ce60" providerId="ADAL" clId="{441A3AAC-6E19-4D87-9FD6-8CED6720210A}" dt="2026-08-03T01:07:53.121" v="57"/>
        <pc:sldMkLst>
          <pc:docMk/>
          <pc:sldMk cId="3584639921" sldId="310"/>
        </pc:sldMkLst>
      </pc:sldChg>
      <pc:sldChg chg="modAnim">
        <pc:chgData name="Sicheneder Lena" userId="5af9e434-5d6c-4419-997d-52c7b7b5ce60" providerId="ADAL" clId="{441A3AAC-6E19-4D87-9FD6-8CED6720210A}" dt="2026-08-03T01:07:57.425" v="58"/>
        <pc:sldMkLst>
          <pc:docMk/>
          <pc:sldMk cId="1714144672" sldId="311"/>
        </pc:sldMkLst>
      </pc:sldChg>
      <pc:sldChg chg="modAnim">
        <pc:chgData name="Sicheneder Lena" userId="5af9e434-5d6c-4419-997d-52c7b7b5ce60" providerId="ADAL" clId="{441A3AAC-6E19-4D87-9FD6-8CED6720210A}" dt="2026-08-03T01:04:48.529" v="19"/>
        <pc:sldMkLst>
          <pc:docMk/>
          <pc:sldMk cId="1009221532" sldId="313"/>
        </pc:sldMkLst>
      </pc:sldChg>
      <pc:sldChg chg="modAnim">
        <pc:chgData name="Sicheneder Lena" userId="5af9e434-5d6c-4419-997d-52c7b7b5ce60" providerId="ADAL" clId="{441A3AAC-6E19-4D87-9FD6-8CED6720210A}" dt="2026-08-03T01:04:59.849" v="23"/>
        <pc:sldMkLst>
          <pc:docMk/>
          <pc:sldMk cId="1626724503" sldId="314"/>
        </pc:sldMkLst>
      </pc:sldChg>
      <pc:sldChg chg="modAnim">
        <pc:chgData name="Sicheneder Lena" userId="5af9e434-5d6c-4419-997d-52c7b7b5ce60" providerId="ADAL" clId="{441A3AAC-6E19-4D87-9FD6-8CED6720210A}" dt="2026-08-03T01:08:05.873" v="59"/>
        <pc:sldMkLst>
          <pc:docMk/>
          <pc:sldMk cId="1774621319" sldId="316"/>
        </pc:sldMkLst>
      </pc:sldChg>
      <pc:sldChg chg="modAnim">
        <pc:chgData name="Sicheneder Lena" userId="5af9e434-5d6c-4419-997d-52c7b7b5ce60" providerId="ADAL" clId="{441A3AAC-6E19-4D87-9FD6-8CED6720210A}" dt="2026-08-03T01:05:28.593" v="29"/>
        <pc:sldMkLst>
          <pc:docMk/>
          <pc:sldMk cId="2706387760" sldId="328"/>
        </pc:sldMkLst>
      </pc:sldChg>
      <pc:sldChg chg="new del">
        <pc:chgData name="Sicheneder Lena" userId="5af9e434-5d6c-4419-997d-52c7b7b5ce60" providerId="ADAL" clId="{441A3AAC-6E19-4D87-9FD6-8CED6720210A}" dt="2026-08-03T01:11:24.965" v="81" actId="680"/>
        <pc:sldMkLst>
          <pc:docMk/>
          <pc:sldMk cId="4101536584" sldId="332"/>
        </pc:sldMkLst>
      </pc:sldChg>
    </pc:docChg>
  </pc:docChgLst>
  <pc:docChgLst>
    <pc:chgData name="Sicheneder Lena" userId="5af9e434-5d6c-4419-997d-52c7b7b5ce60" providerId="ADAL" clId="{8A391A42-AC7B-43D5-A179-41CDA922173C}"/>
    <pc:docChg chg="addSld delSld modSld">
      <pc:chgData name="Sicheneder Lena" userId="5af9e434-5d6c-4419-997d-52c7b7b5ce60" providerId="ADAL" clId="{8A391A42-AC7B-43D5-A179-41CDA922173C}" dt="2026-05-16T01:27:02.008" v="18" actId="47"/>
      <pc:docMkLst>
        <pc:docMk/>
      </pc:docMkLst>
      <pc:sldChg chg="modSp del mod">
        <pc:chgData name="Sicheneder Lena" userId="5af9e434-5d6c-4419-997d-52c7b7b5ce60" providerId="ADAL" clId="{8A391A42-AC7B-43D5-A179-41CDA922173C}" dt="2026-05-15T10:34:29.182" v="8" actId="47"/>
        <pc:sldMkLst>
          <pc:docMk/>
          <pc:sldMk cId="4262751718" sldId="256"/>
        </pc:sldMkLst>
        <pc:spChg chg="mod">
          <ac:chgData name="Sicheneder Lena" userId="5af9e434-5d6c-4419-997d-52c7b7b5ce60" providerId="ADAL" clId="{8A391A42-AC7B-43D5-A179-41CDA922173C}" dt="2026-05-15T10:34:05.359" v="1" actId="21"/>
          <ac:spMkLst>
            <pc:docMk/>
            <pc:sldMk cId="4262751718" sldId="256"/>
            <ac:spMk id="3" creationId="{788281D2-5B1C-4A91-91B4-60981FC516DD}"/>
          </ac:spMkLst>
        </pc:spChg>
      </pc:sldChg>
      <pc:sldChg chg="del">
        <pc:chgData name="Sicheneder Lena" userId="5af9e434-5d6c-4419-997d-52c7b7b5ce60" providerId="ADAL" clId="{8A391A42-AC7B-43D5-A179-41CDA922173C}" dt="2026-05-16T01:26:28.139" v="10" actId="47"/>
        <pc:sldMkLst>
          <pc:docMk/>
          <pc:sldMk cId="21295451" sldId="257"/>
        </pc:sldMkLst>
      </pc:sldChg>
      <pc:sldChg chg="modSp add mod">
        <pc:chgData name="Sicheneder Lena" userId="5af9e434-5d6c-4419-997d-52c7b7b5ce60" providerId="ADAL" clId="{8A391A42-AC7B-43D5-A179-41CDA922173C}" dt="2026-05-16T01:26:55.608" v="17" actId="122"/>
        <pc:sldMkLst>
          <pc:docMk/>
          <pc:sldMk cId="3414623096" sldId="276"/>
        </pc:sldMkLst>
        <pc:spChg chg="mod">
          <ac:chgData name="Sicheneder Lena" userId="5af9e434-5d6c-4419-997d-52c7b7b5ce60" providerId="ADAL" clId="{8A391A42-AC7B-43D5-A179-41CDA922173C}" dt="2026-05-16T01:26:35.016" v="11"/>
          <ac:spMkLst>
            <pc:docMk/>
            <pc:sldMk cId="3414623096" sldId="276"/>
            <ac:spMk id="3" creationId="{788281D2-5B1C-4A91-91B4-60981FC516DD}"/>
          </ac:spMkLst>
        </pc:spChg>
        <pc:spChg chg="mod">
          <ac:chgData name="Sicheneder Lena" userId="5af9e434-5d6c-4419-997d-52c7b7b5ce60" providerId="ADAL" clId="{8A391A42-AC7B-43D5-A179-41CDA922173C}" dt="2026-05-16T01:26:55.608" v="17" actId="122"/>
          <ac:spMkLst>
            <pc:docMk/>
            <pc:sldMk cId="3414623096" sldId="276"/>
            <ac:spMk id="4" creationId="{696A08E9-A1A4-49BB-B1B8-969B8A26DD31}"/>
          </ac:spMkLst>
        </pc:spChg>
      </pc:sldChg>
      <pc:sldChg chg="modSp add del mod">
        <pc:chgData name="Sicheneder Lena" userId="5af9e434-5d6c-4419-997d-52c7b7b5ce60" providerId="ADAL" clId="{8A391A42-AC7B-43D5-A179-41CDA922173C}" dt="2026-05-16T01:27:02.008" v="18" actId="47"/>
        <pc:sldMkLst>
          <pc:docMk/>
          <pc:sldMk cId="3625555036" sldId="296"/>
        </pc:sldMkLst>
        <pc:spChg chg="mod">
          <ac:chgData name="Sicheneder Lena" userId="5af9e434-5d6c-4419-997d-52c7b7b5ce60" providerId="ADAL" clId="{8A391A42-AC7B-43D5-A179-41CDA922173C}" dt="2026-05-15T10:34:12.064" v="4" actId="14100"/>
          <ac:spMkLst>
            <pc:docMk/>
            <pc:sldMk cId="3625555036" sldId="296"/>
            <ac:spMk id="3" creationId="{788281D2-5B1C-4A91-91B4-60981FC516DD}"/>
          </ac:spMkLst>
        </pc:spChg>
        <pc:spChg chg="mod">
          <ac:chgData name="Sicheneder Lena" userId="5af9e434-5d6c-4419-997d-52c7b7b5ce60" providerId="ADAL" clId="{8A391A42-AC7B-43D5-A179-41CDA922173C}" dt="2026-05-15T10:34:26.019" v="7" actId="20577"/>
          <ac:spMkLst>
            <pc:docMk/>
            <pc:sldMk cId="3625555036" sldId="296"/>
            <ac:spMk id="4" creationId="{696A08E9-A1A4-49BB-B1B8-969B8A26DD31}"/>
          </ac:spMkLst>
        </pc:spChg>
      </pc:sldChg>
    </pc:docChg>
  </pc:docChgLst>
  <pc:docChgLst>
    <pc:chgData name="Sicheneder Lena" userId="5af9e434-5d6c-4419-997d-52c7b7b5ce60" providerId="ADAL" clId="{A086B86A-13FD-4AC8-8120-BF7D8A08B61A}"/>
    <pc:docChg chg="modSld">
      <pc:chgData name="Sicheneder Lena" userId="5af9e434-5d6c-4419-997d-52c7b7b5ce60" providerId="ADAL" clId="{A086B86A-13FD-4AC8-8120-BF7D8A08B61A}" dt="2026-09-02T07:06:26.331" v="1" actId="20577"/>
      <pc:docMkLst>
        <pc:docMk/>
      </pc:docMkLst>
      <pc:sldChg chg="modSp mod">
        <pc:chgData name="Sicheneder Lena" userId="5af9e434-5d6c-4419-997d-52c7b7b5ce60" providerId="ADAL" clId="{A086B86A-13FD-4AC8-8120-BF7D8A08B61A}" dt="2026-09-02T07:06:26.331" v="1" actId="20577"/>
        <pc:sldMkLst>
          <pc:docMk/>
          <pc:sldMk cId="3086444699" sldId="298"/>
        </pc:sldMkLst>
        <pc:spChg chg="mod">
          <ac:chgData name="Sicheneder Lena" userId="5af9e434-5d6c-4419-997d-52c7b7b5ce60" providerId="ADAL" clId="{A086B86A-13FD-4AC8-8120-BF7D8A08B61A}" dt="2026-09-02T07:06:26.331" v="1" actId="20577"/>
          <ac:spMkLst>
            <pc:docMk/>
            <pc:sldMk cId="3086444699" sldId="298"/>
            <ac:spMk id="8" creationId="{FEABA196-6675-CADA-37CE-ACCBAAB7C946}"/>
          </ac:spMkLst>
        </pc:spChg>
      </pc:sldChg>
    </pc:docChg>
  </pc:docChgLst>
  <pc:docChgLst>
    <pc:chgData name="Sicheneder Lena" userId="5af9e434-5d6c-4419-997d-52c7b7b5ce60" providerId="ADAL" clId="{6EF0A7E3-E62F-4D91-9B7B-4D00EA834CF3}"/>
    <pc:docChg chg="undo redo custSel addSld delSld modSld sldOrd">
      <pc:chgData name="Sicheneder Lena" userId="5af9e434-5d6c-4419-997d-52c7b7b5ce60" providerId="ADAL" clId="{6EF0A7E3-E62F-4D91-9B7B-4D00EA834CF3}" dt="2026-07-19T21:52:59.672" v="1943" actId="20577"/>
      <pc:docMkLst>
        <pc:docMk/>
      </pc:docMkLst>
      <pc:sldChg chg="addSp modSp mod">
        <pc:chgData name="Sicheneder Lena" userId="5af9e434-5d6c-4419-997d-52c7b7b5ce60" providerId="ADAL" clId="{6EF0A7E3-E62F-4D91-9B7B-4D00EA834CF3}" dt="2026-07-19T10:44:28.843" v="399" actId="1076"/>
        <pc:sldMkLst>
          <pc:docMk/>
          <pc:sldMk cId="572677851" sldId="261"/>
        </pc:sldMkLst>
        <pc:spChg chg="add mod">
          <ac:chgData name="Sicheneder Lena" userId="5af9e434-5d6c-4419-997d-52c7b7b5ce60" providerId="ADAL" clId="{6EF0A7E3-E62F-4D91-9B7B-4D00EA834CF3}" dt="2026-07-19T10:44:28.843" v="399" actId="1076"/>
          <ac:spMkLst>
            <pc:docMk/>
            <pc:sldMk cId="572677851" sldId="261"/>
            <ac:spMk id="2" creationId="{AC5278AB-724C-8CFD-49EE-4E0638D83F4B}"/>
          </ac:spMkLst>
        </pc:spChg>
        <pc:spChg chg="mod">
          <ac:chgData name="Sicheneder Lena" userId="5af9e434-5d6c-4419-997d-52c7b7b5ce60" providerId="ADAL" clId="{6EF0A7E3-E62F-4D91-9B7B-4D00EA834CF3}" dt="2026-07-19T10:42:47.338" v="306" actId="1076"/>
          <ac:spMkLst>
            <pc:docMk/>
            <pc:sldMk cId="572677851" sldId="261"/>
            <ac:spMk id="10" creationId="{E002EFB1-3846-2F21-C8E7-0295B8333D5C}"/>
          </ac:spMkLst>
        </pc:spChg>
      </pc:sldChg>
      <pc:sldChg chg="modSp mod">
        <pc:chgData name="Sicheneder Lena" userId="5af9e434-5d6c-4419-997d-52c7b7b5ce60" providerId="ADAL" clId="{6EF0A7E3-E62F-4D91-9B7B-4D00EA834CF3}" dt="2026-07-19T07:54:19.080" v="21" actId="14100"/>
        <pc:sldMkLst>
          <pc:docMk/>
          <pc:sldMk cId="102069489" sldId="262"/>
        </pc:sldMkLst>
        <pc:spChg chg="mod">
          <ac:chgData name="Sicheneder Lena" userId="5af9e434-5d6c-4419-997d-52c7b7b5ce60" providerId="ADAL" clId="{6EF0A7E3-E62F-4D91-9B7B-4D00EA834CF3}" dt="2026-07-19T07:54:19.080" v="21" actId="14100"/>
          <ac:spMkLst>
            <pc:docMk/>
            <pc:sldMk cId="102069489" sldId="262"/>
            <ac:spMk id="8" creationId="{23F7AB48-D579-3ECC-2606-9F40B76A1D17}"/>
          </ac:spMkLst>
        </pc:spChg>
      </pc:sldChg>
      <pc:sldChg chg="addSp delSp modSp mod ord delAnim modNotesTx">
        <pc:chgData name="Sicheneder Lena" userId="5af9e434-5d6c-4419-997d-52c7b7b5ce60" providerId="ADAL" clId="{6EF0A7E3-E62F-4D91-9B7B-4D00EA834CF3}" dt="2026-07-19T21:52:59.672" v="1943" actId="20577"/>
        <pc:sldMkLst>
          <pc:docMk/>
          <pc:sldMk cId="1418291287" sldId="263"/>
        </pc:sldMkLst>
        <pc:spChg chg="add del mod">
          <ac:chgData name="Sicheneder Lena" userId="5af9e434-5d6c-4419-997d-52c7b7b5ce60" providerId="ADAL" clId="{6EF0A7E3-E62F-4D91-9B7B-4D00EA834CF3}" dt="2026-07-19T21:51:39.705" v="1924" actId="478"/>
          <ac:spMkLst>
            <pc:docMk/>
            <pc:sldMk cId="1418291287" sldId="263"/>
            <ac:spMk id="7" creationId="{2E767E3F-9FC4-7487-A895-827B9E899B80}"/>
          </ac:spMkLst>
        </pc:spChg>
        <pc:spChg chg="add mod">
          <ac:chgData name="Sicheneder Lena" userId="5af9e434-5d6c-4419-997d-52c7b7b5ce60" providerId="ADAL" clId="{6EF0A7E3-E62F-4D91-9B7B-4D00EA834CF3}" dt="2026-07-19T21:52:59.672" v="1943" actId="20577"/>
          <ac:spMkLst>
            <pc:docMk/>
            <pc:sldMk cId="1418291287" sldId="263"/>
            <ac:spMk id="14" creationId="{11702C4F-BD7D-0763-8E6F-14002179D122}"/>
          </ac:spMkLst>
        </pc:spChg>
        <pc:picChg chg="del">
          <ac:chgData name="Sicheneder Lena" userId="5af9e434-5d6c-4419-997d-52c7b7b5ce60" providerId="ADAL" clId="{6EF0A7E3-E62F-4D91-9B7B-4D00EA834CF3}" dt="2026-07-19T21:50:08.972" v="1918" actId="478"/>
          <ac:picMkLst>
            <pc:docMk/>
            <pc:sldMk cId="1418291287" sldId="263"/>
            <ac:picMk id="10" creationId="{D1FD46E1-0CD0-65C0-757B-652045C8CF50}"/>
          </ac:picMkLst>
        </pc:picChg>
        <pc:picChg chg="add mod">
          <ac:chgData name="Sicheneder Lena" userId="5af9e434-5d6c-4419-997d-52c7b7b5ce60" providerId="ADAL" clId="{6EF0A7E3-E62F-4D91-9B7B-4D00EA834CF3}" dt="2026-07-19T21:51:50.696" v="1925"/>
          <ac:picMkLst>
            <pc:docMk/>
            <pc:sldMk cId="1418291287" sldId="263"/>
            <ac:picMk id="11" creationId="{818D478B-1B89-8D0C-C4A3-DB4FCA4485F1}"/>
          </ac:picMkLst>
        </pc:picChg>
      </pc:sldChg>
      <pc:sldChg chg="modSp mod">
        <pc:chgData name="Sicheneder Lena" userId="5af9e434-5d6c-4419-997d-52c7b7b5ce60" providerId="ADAL" clId="{6EF0A7E3-E62F-4D91-9B7B-4D00EA834CF3}" dt="2026-07-19T10:45:32.887" v="409" actId="14100"/>
        <pc:sldMkLst>
          <pc:docMk/>
          <pc:sldMk cId="3476275740" sldId="285"/>
        </pc:sldMkLst>
        <pc:spChg chg="mod">
          <ac:chgData name="Sicheneder Lena" userId="5af9e434-5d6c-4419-997d-52c7b7b5ce60" providerId="ADAL" clId="{6EF0A7E3-E62F-4D91-9B7B-4D00EA834CF3}" dt="2026-07-19T10:45:32.887" v="409" actId="14100"/>
          <ac:spMkLst>
            <pc:docMk/>
            <pc:sldMk cId="3476275740" sldId="285"/>
            <ac:spMk id="6" creationId="{E2386266-8189-AA6F-384E-E1AB17624E86}"/>
          </ac:spMkLst>
        </pc:spChg>
        <pc:spChg chg="mod">
          <ac:chgData name="Sicheneder Lena" userId="5af9e434-5d6c-4419-997d-52c7b7b5ce60" providerId="ADAL" clId="{6EF0A7E3-E62F-4D91-9B7B-4D00EA834CF3}" dt="2026-07-19T10:45:20.287" v="406" actId="1076"/>
          <ac:spMkLst>
            <pc:docMk/>
            <pc:sldMk cId="3476275740" sldId="285"/>
            <ac:spMk id="7" creationId="{B8E65077-51FB-280A-B84D-B40BB44448E1}"/>
          </ac:spMkLst>
        </pc:spChg>
        <pc:picChg chg="mod">
          <ac:chgData name="Sicheneder Lena" userId="5af9e434-5d6c-4419-997d-52c7b7b5ce60" providerId="ADAL" clId="{6EF0A7E3-E62F-4D91-9B7B-4D00EA834CF3}" dt="2026-07-19T10:45:25.707" v="408" actId="1076"/>
          <ac:picMkLst>
            <pc:docMk/>
            <pc:sldMk cId="3476275740" sldId="285"/>
            <ac:picMk id="2" creationId="{9A9238DC-058F-5A83-AF8A-8A63628FC87B}"/>
          </ac:picMkLst>
        </pc:picChg>
      </pc:sldChg>
      <pc:sldChg chg="modSp mod">
        <pc:chgData name="Sicheneder Lena" userId="5af9e434-5d6c-4419-997d-52c7b7b5ce60" providerId="ADAL" clId="{6EF0A7E3-E62F-4D91-9B7B-4D00EA834CF3}" dt="2026-07-19T10:35:31.183" v="261" actId="404"/>
        <pc:sldMkLst>
          <pc:docMk/>
          <pc:sldMk cId="346549628" sldId="286"/>
        </pc:sldMkLst>
        <pc:spChg chg="mod">
          <ac:chgData name="Sicheneder Lena" userId="5af9e434-5d6c-4419-997d-52c7b7b5ce60" providerId="ADAL" clId="{6EF0A7E3-E62F-4D91-9B7B-4D00EA834CF3}" dt="2026-07-19T10:35:31.183" v="261" actId="404"/>
          <ac:spMkLst>
            <pc:docMk/>
            <pc:sldMk cId="346549628" sldId="286"/>
            <ac:spMk id="15" creationId="{1D1BF60E-BE0F-3DE9-4D9F-0AED883C76CD}"/>
          </ac:spMkLst>
        </pc:spChg>
      </pc:sldChg>
      <pc:sldChg chg="modSp mod">
        <pc:chgData name="Sicheneder Lena" userId="5af9e434-5d6c-4419-997d-52c7b7b5ce60" providerId="ADAL" clId="{6EF0A7E3-E62F-4D91-9B7B-4D00EA834CF3}" dt="2026-07-19T10:53:50.727" v="457" actId="2711"/>
        <pc:sldMkLst>
          <pc:docMk/>
          <pc:sldMk cId="1135659026" sldId="289"/>
        </pc:sldMkLst>
        <pc:spChg chg="mod">
          <ac:chgData name="Sicheneder Lena" userId="5af9e434-5d6c-4419-997d-52c7b7b5ce60" providerId="ADAL" clId="{6EF0A7E3-E62F-4D91-9B7B-4D00EA834CF3}" dt="2026-07-19T10:53:50.727" v="457" actId="2711"/>
          <ac:spMkLst>
            <pc:docMk/>
            <pc:sldMk cId="1135659026" sldId="289"/>
            <ac:spMk id="6" creationId="{F7A246FA-78CC-4BF8-C286-07194CA8AD03}"/>
          </ac:spMkLst>
        </pc:spChg>
        <pc:spChg chg="mod">
          <ac:chgData name="Sicheneder Lena" userId="5af9e434-5d6c-4419-997d-52c7b7b5ce60" providerId="ADAL" clId="{6EF0A7E3-E62F-4D91-9B7B-4D00EA834CF3}" dt="2026-07-19T07:53:29.093" v="12" actId="14100"/>
          <ac:spMkLst>
            <pc:docMk/>
            <pc:sldMk cId="1135659026" sldId="289"/>
            <ac:spMk id="14" creationId="{50BA0A2F-1470-316A-CA26-D00B180C8895}"/>
          </ac:spMkLst>
        </pc:spChg>
        <pc:spChg chg="mod">
          <ac:chgData name="Sicheneder Lena" userId="5af9e434-5d6c-4419-997d-52c7b7b5ce60" providerId="ADAL" clId="{6EF0A7E3-E62F-4D91-9B7B-4D00EA834CF3}" dt="2026-07-19T07:53:24.895" v="11" actId="108"/>
          <ac:spMkLst>
            <pc:docMk/>
            <pc:sldMk cId="1135659026" sldId="289"/>
            <ac:spMk id="15" creationId="{A157BA7D-6C04-4C40-60AE-EA79526A3EF9}"/>
          </ac:spMkLst>
        </pc:spChg>
        <pc:spChg chg="mod">
          <ac:chgData name="Sicheneder Lena" userId="5af9e434-5d6c-4419-997d-52c7b7b5ce60" providerId="ADAL" clId="{6EF0A7E3-E62F-4D91-9B7B-4D00EA834CF3}" dt="2026-07-19T07:53:32.408" v="13" actId="108"/>
          <ac:spMkLst>
            <pc:docMk/>
            <pc:sldMk cId="1135659026" sldId="289"/>
            <ac:spMk id="16" creationId="{03DF84F3-4BF3-62A1-4EE3-8CE323892D8F}"/>
          </ac:spMkLst>
        </pc:spChg>
      </pc:sldChg>
      <pc:sldChg chg="addSp delSp modSp mod ord">
        <pc:chgData name="Sicheneder Lena" userId="5af9e434-5d6c-4419-997d-52c7b7b5ce60" providerId="ADAL" clId="{6EF0A7E3-E62F-4D91-9B7B-4D00EA834CF3}" dt="2026-07-19T12:25:24.106" v="1234"/>
        <pc:sldMkLst>
          <pc:docMk/>
          <pc:sldMk cId="716016305" sldId="290"/>
        </pc:sldMkLst>
        <pc:spChg chg="mod">
          <ac:chgData name="Sicheneder Lena" userId="5af9e434-5d6c-4419-997d-52c7b7b5ce60" providerId="ADAL" clId="{6EF0A7E3-E62F-4D91-9B7B-4D00EA834CF3}" dt="2026-07-19T10:37:15.071" v="274" actId="403"/>
          <ac:spMkLst>
            <pc:docMk/>
            <pc:sldMk cId="716016305" sldId="290"/>
            <ac:spMk id="6" creationId="{7A286FEA-FE5F-9FD1-0639-57FB5BB389AB}"/>
          </ac:spMkLst>
        </pc:spChg>
        <pc:spChg chg="mod">
          <ac:chgData name="Sicheneder Lena" userId="5af9e434-5d6c-4419-997d-52c7b7b5ce60" providerId="ADAL" clId="{6EF0A7E3-E62F-4D91-9B7B-4D00EA834CF3}" dt="2026-07-19T10:50:25.861" v="448" actId="1076"/>
          <ac:spMkLst>
            <pc:docMk/>
            <pc:sldMk cId="716016305" sldId="290"/>
            <ac:spMk id="7" creationId="{9F5DBD79-2379-9918-35C0-51DFBDB3C28D}"/>
          </ac:spMkLst>
        </pc:spChg>
        <pc:spChg chg="add del mod">
          <ac:chgData name="Sicheneder Lena" userId="5af9e434-5d6c-4419-997d-52c7b7b5ce60" providerId="ADAL" clId="{6EF0A7E3-E62F-4D91-9B7B-4D00EA834CF3}" dt="2026-07-19T10:37:47.530" v="282" actId="478"/>
          <ac:spMkLst>
            <pc:docMk/>
            <pc:sldMk cId="716016305" sldId="290"/>
            <ac:spMk id="8" creationId="{77EDD6A2-816B-F0D1-3D2A-6986EDF5FA5F}"/>
          </ac:spMkLst>
        </pc:spChg>
        <pc:spChg chg="mod">
          <ac:chgData name="Sicheneder Lena" userId="5af9e434-5d6c-4419-997d-52c7b7b5ce60" providerId="ADAL" clId="{6EF0A7E3-E62F-4D91-9B7B-4D00EA834CF3}" dt="2026-07-19T10:50:32.759" v="451" actId="1076"/>
          <ac:spMkLst>
            <pc:docMk/>
            <pc:sldMk cId="716016305" sldId="290"/>
            <ac:spMk id="11" creationId="{97B432D4-77AD-B94C-CAC3-CA343CA17CF1}"/>
          </ac:spMkLst>
        </pc:spChg>
        <pc:spChg chg="mod">
          <ac:chgData name="Sicheneder Lena" userId="5af9e434-5d6c-4419-997d-52c7b7b5ce60" providerId="ADAL" clId="{6EF0A7E3-E62F-4D91-9B7B-4D00EA834CF3}" dt="2026-07-19T10:50:43.390" v="455" actId="1076"/>
          <ac:spMkLst>
            <pc:docMk/>
            <pc:sldMk cId="716016305" sldId="290"/>
            <ac:spMk id="12" creationId="{5EC2A212-B9A3-9E8C-F324-1D81FF6EA2E1}"/>
          </ac:spMkLst>
        </pc:spChg>
        <pc:spChg chg="add mod">
          <ac:chgData name="Sicheneder Lena" userId="5af9e434-5d6c-4419-997d-52c7b7b5ce60" providerId="ADAL" clId="{6EF0A7E3-E62F-4D91-9B7B-4D00EA834CF3}" dt="2026-07-19T10:38:24.926" v="293" actId="1076"/>
          <ac:spMkLst>
            <pc:docMk/>
            <pc:sldMk cId="716016305" sldId="290"/>
            <ac:spMk id="13" creationId="{2BFD4BDE-1E44-EDED-4943-589765536628}"/>
          </ac:spMkLst>
        </pc:spChg>
        <pc:spChg chg="del">
          <ac:chgData name="Sicheneder Lena" userId="5af9e434-5d6c-4419-997d-52c7b7b5ce60" providerId="ADAL" clId="{6EF0A7E3-E62F-4D91-9B7B-4D00EA834CF3}" dt="2026-07-19T10:37:23.217" v="275" actId="478"/>
          <ac:spMkLst>
            <pc:docMk/>
            <pc:sldMk cId="716016305" sldId="290"/>
            <ac:spMk id="14" creationId="{4BC42D30-1EFA-3108-73C2-DB3EE4371B52}"/>
          </ac:spMkLst>
        </pc:spChg>
        <pc:picChg chg="add mod">
          <ac:chgData name="Sicheneder Lena" userId="5af9e434-5d6c-4419-997d-52c7b7b5ce60" providerId="ADAL" clId="{6EF0A7E3-E62F-4D91-9B7B-4D00EA834CF3}" dt="2026-07-19T10:50:46.045" v="456" actId="1076"/>
          <ac:picMkLst>
            <pc:docMk/>
            <pc:sldMk cId="716016305" sldId="290"/>
            <ac:picMk id="16" creationId="{9497A8F4-09A8-E4AD-4CD8-0C584BC019AE}"/>
          </ac:picMkLst>
        </pc:picChg>
        <pc:picChg chg="mod">
          <ac:chgData name="Sicheneder Lena" userId="5af9e434-5d6c-4419-997d-52c7b7b5ce60" providerId="ADAL" clId="{6EF0A7E3-E62F-4D91-9B7B-4D00EA834CF3}" dt="2026-07-19T10:38:20.005" v="292" actId="14100"/>
          <ac:picMkLst>
            <pc:docMk/>
            <pc:sldMk cId="716016305" sldId="290"/>
            <ac:picMk id="17" creationId="{18E49A44-47F9-EDC2-5F79-2B2AE5ED5D1C}"/>
          </ac:picMkLst>
        </pc:picChg>
      </pc:sldChg>
      <pc:sldChg chg="modSp mod">
        <pc:chgData name="Sicheneder Lena" userId="5af9e434-5d6c-4419-997d-52c7b7b5ce60" providerId="ADAL" clId="{6EF0A7E3-E62F-4D91-9B7B-4D00EA834CF3}" dt="2026-07-19T10:43:15.495" v="313" actId="14100"/>
        <pc:sldMkLst>
          <pc:docMk/>
          <pc:sldMk cId="2657897058" sldId="291"/>
        </pc:sldMkLst>
        <pc:picChg chg="mod">
          <ac:chgData name="Sicheneder Lena" userId="5af9e434-5d6c-4419-997d-52c7b7b5ce60" providerId="ADAL" clId="{6EF0A7E3-E62F-4D91-9B7B-4D00EA834CF3}" dt="2026-07-19T10:43:15.495" v="313" actId="14100"/>
          <ac:picMkLst>
            <pc:docMk/>
            <pc:sldMk cId="2657897058" sldId="291"/>
            <ac:picMk id="15" creationId="{070FA7B6-CD1C-2F91-8520-793F3775957F}"/>
          </ac:picMkLst>
        </pc:picChg>
      </pc:sldChg>
      <pc:sldChg chg="modSp mod ord">
        <pc:chgData name="Sicheneder Lena" userId="5af9e434-5d6c-4419-997d-52c7b7b5ce60" providerId="ADAL" clId="{6EF0A7E3-E62F-4D91-9B7B-4D00EA834CF3}" dt="2026-07-19T13:02:38.350" v="1855"/>
        <pc:sldMkLst>
          <pc:docMk/>
          <pc:sldMk cId="57532219" sldId="295"/>
        </pc:sldMkLst>
        <pc:spChg chg="mod">
          <ac:chgData name="Sicheneder Lena" userId="5af9e434-5d6c-4419-997d-52c7b7b5ce60" providerId="ADAL" clId="{6EF0A7E3-E62F-4D91-9B7B-4D00EA834CF3}" dt="2026-07-19T10:09:36.452" v="208" actId="2711"/>
          <ac:spMkLst>
            <pc:docMk/>
            <pc:sldMk cId="57532219" sldId="295"/>
            <ac:spMk id="8" creationId="{836A4AF4-C1E8-0225-B6FB-E617C3253749}"/>
          </ac:spMkLst>
        </pc:spChg>
        <pc:spChg chg="mod">
          <ac:chgData name="Sicheneder Lena" userId="5af9e434-5d6c-4419-997d-52c7b7b5ce60" providerId="ADAL" clId="{6EF0A7E3-E62F-4D91-9B7B-4D00EA834CF3}" dt="2026-07-19T10:11:07.267" v="209" actId="108"/>
          <ac:spMkLst>
            <pc:docMk/>
            <pc:sldMk cId="57532219" sldId="295"/>
            <ac:spMk id="9" creationId="{B814AD15-FE88-CD35-4AF7-3CE0415C8A56}"/>
          </ac:spMkLst>
        </pc:spChg>
        <pc:spChg chg="mod">
          <ac:chgData name="Sicheneder Lena" userId="5af9e434-5d6c-4419-997d-52c7b7b5ce60" providerId="ADAL" clId="{6EF0A7E3-E62F-4D91-9B7B-4D00EA834CF3}" dt="2026-07-19T10:11:31.675" v="216" actId="108"/>
          <ac:spMkLst>
            <pc:docMk/>
            <pc:sldMk cId="57532219" sldId="295"/>
            <ac:spMk id="10" creationId="{FDE1844B-1612-CD5E-C949-5EC09AD9FB3D}"/>
          </ac:spMkLst>
        </pc:spChg>
        <pc:spChg chg="mod">
          <ac:chgData name="Sicheneder Lena" userId="5af9e434-5d6c-4419-997d-52c7b7b5ce60" providerId="ADAL" clId="{6EF0A7E3-E62F-4D91-9B7B-4D00EA834CF3}" dt="2026-07-19T10:12:03.964" v="249" actId="2711"/>
          <ac:spMkLst>
            <pc:docMk/>
            <pc:sldMk cId="57532219" sldId="295"/>
            <ac:spMk id="11" creationId="{A08553E5-651A-E300-819C-D273CB19FCB0}"/>
          </ac:spMkLst>
        </pc:spChg>
        <pc:spChg chg="mod">
          <ac:chgData name="Sicheneder Lena" userId="5af9e434-5d6c-4419-997d-52c7b7b5ce60" providerId="ADAL" clId="{6EF0A7E3-E62F-4D91-9B7B-4D00EA834CF3}" dt="2026-07-19T10:12:00.588" v="248" actId="2711"/>
          <ac:spMkLst>
            <pc:docMk/>
            <pc:sldMk cId="57532219" sldId="295"/>
            <ac:spMk id="12" creationId="{D8AF10EF-0433-E2FE-38EC-4F6A7ECD71D5}"/>
          </ac:spMkLst>
        </pc:spChg>
      </pc:sldChg>
      <pc:sldChg chg="modSp mod">
        <pc:chgData name="Sicheneder Lena" userId="5af9e434-5d6c-4419-997d-52c7b7b5ce60" providerId="ADAL" clId="{6EF0A7E3-E62F-4D91-9B7B-4D00EA834CF3}" dt="2026-07-19T10:04:29.438" v="86" actId="20577"/>
        <pc:sldMkLst>
          <pc:docMk/>
          <pc:sldMk cId="1685293792" sldId="296"/>
        </pc:sldMkLst>
        <pc:spChg chg="mod">
          <ac:chgData name="Sicheneder Lena" userId="5af9e434-5d6c-4419-997d-52c7b7b5ce60" providerId="ADAL" clId="{6EF0A7E3-E62F-4D91-9B7B-4D00EA834CF3}" dt="2026-07-19T10:04:29.438" v="86" actId="20577"/>
          <ac:spMkLst>
            <pc:docMk/>
            <pc:sldMk cId="1685293792" sldId="296"/>
            <ac:spMk id="11" creationId="{08403E8B-1307-EDAB-5360-CCA973C6AAED}"/>
          </ac:spMkLst>
        </pc:spChg>
      </pc:sldChg>
      <pc:sldChg chg="modSp mod">
        <pc:chgData name="Sicheneder Lena" userId="5af9e434-5d6c-4419-997d-52c7b7b5ce60" providerId="ADAL" clId="{6EF0A7E3-E62F-4D91-9B7B-4D00EA834CF3}" dt="2026-07-19T10:07:09.177" v="115" actId="1076"/>
        <pc:sldMkLst>
          <pc:docMk/>
          <pc:sldMk cId="2090649467" sldId="297"/>
        </pc:sldMkLst>
        <pc:spChg chg="mod">
          <ac:chgData name="Sicheneder Lena" userId="5af9e434-5d6c-4419-997d-52c7b7b5ce60" providerId="ADAL" clId="{6EF0A7E3-E62F-4D91-9B7B-4D00EA834CF3}" dt="2026-07-19T10:07:05.794" v="114" actId="11530"/>
          <ac:spMkLst>
            <pc:docMk/>
            <pc:sldMk cId="2090649467" sldId="297"/>
            <ac:spMk id="8" creationId="{7E5C912F-14F7-9207-4E2C-F197C5BDE3DF}"/>
          </ac:spMkLst>
        </pc:spChg>
        <pc:spChg chg="mod">
          <ac:chgData name="Sicheneder Lena" userId="5af9e434-5d6c-4419-997d-52c7b7b5ce60" providerId="ADAL" clId="{6EF0A7E3-E62F-4D91-9B7B-4D00EA834CF3}" dt="2026-07-19T10:07:09.177" v="115" actId="1076"/>
          <ac:spMkLst>
            <pc:docMk/>
            <pc:sldMk cId="2090649467" sldId="297"/>
            <ac:spMk id="24" creationId="{AC5C3AF6-4433-BEEB-5129-1925F863E813}"/>
          </ac:spMkLst>
        </pc:spChg>
      </pc:sldChg>
      <pc:sldChg chg="modSp mod">
        <pc:chgData name="Sicheneder Lena" userId="5af9e434-5d6c-4419-997d-52c7b7b5ce60" providerId="ADAL" clId="{6EF0A7E3-E62F-4D91-9B7B-4D00EA834CF3}" dt="2026-07-19T21:31:43.491" v="1917" actId="20577"/>
        <pc:sldMkLst>
          <pc:docMk/>
          <pc:sldMk cId="3086444699" sldId="298"/>
        </pc:sldMkLst>
        <pc:spChg chg="mod">
          <ac:chgData name="Sicheneder Lena" userId="5af9e434-5d6c-4419-997d-52c7b7b5ce60" providerId="ADAL" clId="{6EF0A7E3-E62F-4D91-9B7B-4D00EA834CF3}" dt="2026-07-19T10:04:57.890" v="92" actId="20577"/>
          <ac:spMkLst>
            <pc:docMk/>
            <pc:sldMk cId="3086444699" sldId="298"/>
            <ac:spMk id="2" creationId="{FF6B28B9-AF6F-2DAC-58ED-8F8681FC0B7D}"/>
          </ac:spMkLst>
        </pc:spChg>
        <pc:spChg chg="mod">
          <ac:chgData name="Sicheneder Lena" userId="5af9e434-5d6c-4419-997d-52c7b7b5ce60" providerId="ADAL" clId="{6EF0A7E3-E62F-4D91-9B7B-4D00EA834CF3}" dt="2026-07-19T10:05:11.934" v="97" actId="20577"/>
          <ac:spMkLst>
            <pc:docMk/>
            <pc:sldMk cId="3086444699" sldId="298"/>
            <ac:spMk id="6" creationId="{91F8205B-05A9-E7BD-C110-642CFD83643E}"/>
          </ac:spMkLst>
        </pc:spChg>
        <pc:spChg chg="mod">
          <ac:chgData name="Sicheneder Lena" userId="5af9e434-5d6c-4419-997d-52c7b7b5ce60" providerId="ADAL" clId="{6EF0A7E3-E62F-4D91-9B7B-4D00EA834CF3}" dt="2026-07-19T10:04:46.031" v="88" actId="2711"/>
          <ac:spMkLst>
            <pc:docMk/>
            <pc:sldMk cId="3086444699" sldId="298"/>
            <ac:spMk id="7" creationId="{975F3D9D-B8C5-8034-41B1-15F64D80F2CD}"/>
          </ac:spMkLst>
        </pc:spChg>
        <pc:spChg chg="mod">
          <ac:chgData name="Sicheneder Lena" userId="5af9e434-5d6c-4419-997d-52c7b7b5ce60" providerId="ADAL" clId="{6EF0A7E3-E62F-4D91-9B7B-4D00EA834CF3}" dt="2026-07-19T21:22:44.874" v="1859" actId="14100"/>
          <ac:spMkLst>
            <pc:docMk/>
            <pc:sldMk cId="3086444699" sldId="298"/>
            <ac:spMk id="8" creationId="{FEABA196-6675-CADA-37CE-ACCBAAB7C946}"/>
          </ac:spMkLst>
        </pc:spChg>
        <pc:spChg chg="mod">
          <ac:chgData name="Sicheneder Lena" userId="5af9e434-5d6c-4419-997d-52c7b7b5ce60" providerId="ADAL" clId="{6EF0A7E3-E62F-4D91-9B7B-4D00EA834CF3}" dt="2026-07-19T10:05:25.277" v="101" actId="20577"/>
          <ac:spMkLst>
            <pc:docMk/>
            <pc:sldMk cId="3086444699" sldId="298"/>
            <ac:spMk id="9" creationId="{BA7AFA4D-8CA1-C911-36B1-44F970C32B4D}"/>
          </ac:spMkLst>
        </pc:spChg>
        <pc:spChg chg="mod">
          <ac:chgData name="Sicheneder Lena" userId="5af9e434-5d6c-4419-997d-52c7b7b5ce60" providerId="ADAL" clId="{6EF0A7E3-E62F-4D91-9B7B-4D00EA834CF3}" dt="2026-07-19T10:05:46.255" v="106" actId="2711"/>
          <ac:spMkLst>
            <pc:docMk/>
            <pc:sldMk cId="3086444699" sldId="298"/>
            <ac:spMk id="10" creationId="{BFAD2FD1-4FB4-98D1-A3F4-0B20C12B99ED}"/>
          </ac:spMkLst>
        </pc:spChg>
        <pc:spChg chg="mod">
          <ac:chgData name="Sicheneder Lena" userId="5af9e434-5d6c-4419-997d-52c7b7b5ce60" providerId="ADAL" clId="{6EF0A7E3-E62F-4D91-9B7B-4D00EA834CF3}" dt="2026-07-19T21:31:43.491" v="1917" actId="20577"/>
          <ac:spMkLst>
            <pc:docMk/>
            <pc:sldMk cId="3086444699" sldId="298"/>
            <ac:spMk id="25" creationId="{703C9801-9EAE-4437-9538-027F73A56CF3}"/>
          </ac:spMkLst>
        </pc:spChg>
      </pc:sldChg>
      <pc:sldChg chg="addSp modSp mod">
        <pc:chgData name="Sicheneder Lena" userId="5af9e434-5d6c-4419-997d-52c7b7b5ce60" providerId="ADAL" clId="{6EF0A7E3-E62F-4D91-9B7B-4D00EA834CF3}" dt="2026-07-19T10:09:24.770" v="207" actId="122"/>
        <pc:sldMkLst>
          <pc:docMk/>
          <pc:sldMk cId="4169781477" sldId="299"/>
        </pc:sldMkLst>
        <pc:spChg chg="add mod">
          <ac:chgData name="Sicheneder Lena" userId="5af9e434-5d6c-4419-997d-52c7b7b5ce60" providerId="ADAL" clId="{6EF0A7E3-E62F-4D91-9B7B-4D00EA834CF3}" dt="2026-07-19T10:09:24.770" v="207" actId="122"/>
          <ac:spMkLst>
            <pc:docMk/>
            <pc:sldMk cId="4169781477" sldId="299"/>
            <ac:spMk id="8" creationId="{3091655A-EB34-2474-AEE0-848BB632BCF0}"/>
          </ac:spMkLst>
        </pc:spChg>
        <pc:spChg chg="mod">
          <ac:chgData name="Sicheneder Lena" userId="5af9e434-5d6c-4419-997d-52c7b7b5ce60" providerId="ADAL" clId="{6EF0A7E3-E62F-4D91-9B7B-4D00EA834CF3}" dt="2026-07-19T10:08:45.888" v="187" actId="27636"/>
          <ac:spMkLst>
            <pc:docMk/>
            <pc:sldMk cId="4169781477" sldId="299"/>
            <ac:spMk id="11" creationId="{2CDD7D42-8CCE-B37C-D213-0654FBC5B70E}"/>
          </ac:spMkLst>
        </pc:spChg>
      </pc:sldChg>
      <pc:sldChg chg="delSp modSp mod">
        <pc:chgData name="Sicheneder Lena" userId="5af9e434-5d6c-4419-997d-52c7b7b5ce60" providerId="ADAL" clId="{6EF0A7E3-E62F-4D91-9B7B-4D00EA834CF3}" dt="2026-07-19T11:00:04.599" v="729" actId="1076"/>
        <pc:sldMkLst>
          <pc:docMk/>
          <pc:sldMk cId="205445963" sldId="300"/>
        </pc:sldMkLst>
        <pc:spChg chg="mod">
          <ac:chgData name="Sicheneder Lena" userId="5af9e434-5d6c-4419-997d-52c7b7b5ce60" providerId="ADAL" clId="{6EF0A7E3-E62F-4D91-9B7B-4D00EA834CF3}" dt="2026-07-19T10:59:53.935" v="724" actId="1076"/>
          <ac:spMkLst>
            <pc:docMk/>
            <pc:sldMk cId="205445963" sldId="300"/>
            <ac:spMk id="7" creationId="{269026B6-A637-ADE9-8E4F-C94E31304A67}"/>
          </ac:spMkLst>
        </pc:spChg>
        <pc:spChg chg="mod">
          <ac:chgData name="Sicheneder Lena" userId="5af9e434-5d6c-4419-997d-52c7b7b5ce60" providerId="ADAL" clId="{6EF0A7E3-E62F-4D91-9B7B-4D00EA834CF3}" dt="2026-07-19T10:59:59.880" v="727" actId="1076"/>
          <ac:spMkLst>
            <pc:docMk/>
            <pc:sldMk cId="205445963" sldId="300"/>
            <ac:spMk id="9" creationId="{E1D3376D-2A6D-586A-EC97-85045910661D}"/>
          </ac:spMkLst>
        </pc:spChg>
        <pc:spChg chg="del">
          <ac:chgData name="Sicheneder Lena" userId="5af9e434-5d6c-4419-997d-52c7b7b5ce60" providerId="ADAL" clId="{6EF0A7E3-E62F-4D91-9B7B-4D00EA834CF3}" dt="2026-07-19T10:07:28.756" v="116" actId="478"/>
          <ac:spMkLst>
            <pc:docMk/>
            <pc:sldMk cId="205445963" sldId="300"/>
            <ac:spMk id="10" creationId="{F3A353A5-BC12-E98D-CC46-88595F2206A6}"/>
          </ac:spMkLst>
        </pc:spChg>
        <pc:spChg chg="mod">
          <ac:chgData name="Sicheneder Lena" userId="5af9e434-5d6c-4419-997d-52c7b7b5ce60" providerId="ADAL" clId="{6EF0A7E3-E62F-4D91-9B7B-4D00EA834CF3}" dt="2026-07-19T11:00:04.599" v="729" actId="1076"/>
          <ac:spMkLst>
            <pc:docMk/>
            <pc:sldMk cId="205445963" sldId="300"/>
            <ac:spMk id="12" creationId="{670E9383-EDBB-7854-8B26-792A12E620BB}"/>
          </ac:spMkLst>
        </pc:spChg>
        <pc:spChg chg="mod">
          <ac:chgData name="Sicheneder Lena" userId="5af9e434-5d6c-4419-997d-52c7b7b5ce60" providerId="ADAL" clId="{6EF0A7E3-E62F-4D91-9B7B-4D00EA834CF3}" dt="2026-07-19T11:00:02.143" v="728" actId="1076"/>
          <ac:spMkLst>
            <pc:docMk/>
            <pc:sldMk cId="205445963" sldId="300"/>
            <ac:spMk id="14" creationId="{4EF4D330-C3BF-BD2D-A5B3-BFA4325968E1}"/>
          </ac:spMkLst>
        </pc:spChg>
      </pc:sldChg>
      <pc:sldChg chg="modSp mod">
        <pc:chgData name="Sicheneder Lena" userId="5af9e434-5d6c-4419-997d-52c7b7b5ce60" providerId="ADAL" clId="{6EF0A7E3-E62F-4D91-9B7B-4D00EA834CF3}" dt="2026-07-19T11:56:53.031" v="1227" actId="14100"/>
        <pc:sldMkLst>
          <pc:docMk/>
          <pc:sldMk cId="2775849955" sldId="301"/>
        </pc:sldMkLst>
        <pc:spChg chg="mod">
          <ac:chgData name="Sicheneder Lena" userId="5af9e434-5d6c-4419-997d-52c7b7b5ce60" providerId="ADAL" clId="{6EF0A7E3-E62F-4D91-9B7B-4D00EA834CF3}" dt="2026-07-19T10:32:23.526" v="256" actId="14100"/>
          <ac:spMkLst>
            <pc:docMk/>
            <pc:sldMk cId="2775849955" sldId="301"/>
            <ac:spMk id="2" creationId="{EF8A8499-10B4-B83A-2A54-27FD979D19CD}"/>
          </ac:spMkLst>
        </pc:spChg>
        <pc:spChg chg="mod">
          <ac:chgData name="Sicheneder Lena" userId="5af9e434-5d6c-4419-997d-52c7b7b5ce60" providerId="ADAL" clId="{6EF0A7E3-E62F-4D91-9B7B-4D00EA834CF3}" dt="2026-07-19T11:56:53.031" v="1227" actId="14100"/>
          <ac:spMkLst>
            <pc:docMk/>
            <pc:sldMk cId="2775849955" sldId="301"/>
            <ac:spMk id="38" creationId="{9E5BCCF1-0FA0-CCD3-7AC9-0CFDCE093452}"/>
          </ac:spMkLst>
        </pc:spChg>
      </pc:sldChg>
      <pc:sldChg chg="modSp mod">
        <pc:chgData name="Sicheneder Lena" userId="5af9e434-5d6c-4419-997d-52c7b7b5ce60" providerId="ADAL" clId="{6EF0A7E3-E62F-4D91-9B7B-4D00EA834CF3}" dt="2026-07-19T21:27:43.556" v="1913"/>
        <pc:sldMkLst>
          <pc:docMk/>
          <pc:sldMk cId="1768426420" sldId="303"/>
        </pc:sldMkLst>
        <pc:spChg chg="mod">
          <ac:chgData name="Sicheneder Lena" userId="5af9e434-5d6c-4419-997d-52c7b7b5ce60" providerId="ADAL" clId="{6EF0A7E3-E62F-4D91-9B7B-4D00EA834CF3}" dt="2026-07-19T21:27:43.556" v="1913"/>
          <ac:spMkLst>
            <pc:docMk/>
            <pc:sldMk cId="1768426420" sldId="303"/>
            <ac:spMk id="24" creationId="{AC5C3AF6-4433-BEEB-5129-1925F863E813}"/>
          </ac:spMkLst>
        </pc:spChg>
      </pc:sldChg>
      <pc:sldChg chg="modSp del mod ord">
        <pc:chgData name="Sicheneder Lena" userId="5af9e434-5d6c-4419-997d-52c7b7b5ce60" providerId="ADAL" clId="{6EF0A7E3-E62F-4D91-9B7B-4D00EA834CF3}" dt="2026-07-19T21:26:39.086" v="1912" actId="2696"/>
        <pc:sldMkLst>
          <pc:docMk/>
          <pc:sldMk cId="1851305607" sldId="303"/>
        </pc:sldMkLst>
        <pc:spChg chg="mod">
          <ac:chgData name="Sicheneder Lena" userId="5af9e434-5d6c-4419-997d-52c7b7b5ce60" providerId="ADAL" clId="{6EF0A7E3-E62F-4D91-9B7B-4D00EA834CF3}" dt="2026-07-19T07:50:38.183" v="9" actId="14100"/>
          <ac:spMkLst>
            <pc:docMk/>
            <pc:sldMk cId="1851305607" sldId="303"/>
            <ac:spMk id="9" creationId="{6C8568E5-EE1E-0D44-E805-92BEFB636894}"/>
          </ac:spMkLst>
        </pc:spChg>
        <pc:graphicFrameChg chg="modGraphic">
          <ac:chgData name="Sicheneder Lena" userId="5af9e434-5d6c-4419-997d-52c7b7b5ce60" providerId="ADAL" clId="{6EF0A7E3-E62F-4D91-9B7B-4D00EA834CF3}" dt="2026-07-19T07:50:32.938" v="8" actId="14734"/>
          <ac:graphicFrameMkLst>
            <pc:docMk/>
            <pc:sldMk cId="1851305607" sldId="303"/>
            <ac:graphicFrameMk id="11" creationId="{F77861C2-F8FD-5DCF-1F84-3979241BDC05}"/>
          </ac:graphicFrameMkLst>
        </pc:graphicFrameChg>
      </pc:sldChg>
      <pc:sldChg chg="modSp mod ord">
        <pc:chgData name="Sicheneder Lena" userId="5af9e434-5d6c-4419-997d-52c7b7b5ce60" providerId="ADAL" clId="{6EF0A7E3-E62F-4D91-9B7B-4D00EA834CF3}" dt="2026-07-19T12:25:33.402" v="1238"/>
        <pc:sldMkLst>
          <pc:docMk/>
          <pc:sldMk cId="3128861383" sldId="304"/>
        </pc:sldMkLst>
        <pc:spChg chg="mod">
          <ac:chgData name="Sicheneder Lena" userId="5af9e434-5d6c-4419-997d-52c7b7b5ce60" providerId="ADAL" clId="{6EF0A7E3-E62F-4D91-9B7B-4D00EA834CF3}" dt="2026-07-19T10:56:25.693" v="470" actId="1076"/>
          <ac:spMkLst>
            <pc:docMk/>
            <pc:sldMk cId="3128861383" sldId="304"/>
            <ac:spMk id="7" creationId="{63DDF1AA-9990-55DA-664A-10B10FE0543C}"/>
          </ac:spMkLst>
        </pc:spChg>
        <pc:spChg chg="mod">
          <ac:chgData name="Sicheneder Lena" userId="5af9e434-5d6c-4419-997d-52c7b7b5ce60" providerId="ADAL" clId="{6EF0A7E3-E62F-4D91-9B7B-4D00EA834CF3}" dt="2026-07-19T10:56:31.560" v="472" actId="1076"/>
          <ac:spMkLst>
            <pc:docMk/>
            <pc:sldMk cId="3128861383" sldId="304"/>
            <ac:spMk id="14" creationId="{75A9FAE3-5C2E-895B-C045-833765EE598A}"/>
          </ac:spMkLst>
        </pc:spChg>
        <pc:picChg chg="mod">
          <ac:chgData name="Sicheneder Lena" userId="5af9e434-5d6c-4419-997d-52c7b7b5ce60" providerId="ADAL" clId="{6EF0A7E3-E62F-4D91-9B7B-4D00EA834CF3}" dt="2026-07-19T10:56:28.257" v="471" actId="1076"/>
          <ac:picMkLst>
            <pc:docMk/>
            <pc:sldMk cId="3128861383" sldId="304"/>
            <ac:picMk id="12" creationId="{45A9ACEA-81B4-FE4C-128E-1227A2970059}"/>
          </ac:picMkLst>
        </pc:picChg>
      </pc:sldChg>
      <pc:sldChg chg="modSp mod">
        <pc:chgData name="Sicheneder Lena" userId="5af9e434-5d6c-4419-997d-52c7b7b5ce60" providerId="ADAL" clId="{6EF0A7E3-E62F-4D91-9B7B-4D00EA834CF3}" dt="2026-07-19T21:25:41.472" v="1905" actId="14100"/>
        <pc:sldMkLst>
          <pc:docMk/>
          <pc:sldMk cId="459377497" sldId="305"/>
        </pc:sldMkLst>
        <pc:spChg chg="mod">
          <ac:chgData name="Sicheneder Lena" userId="5af9e434-5d6c-4419-997d-52c7b7b5ce60" providerId="ADAL" clId="{6EF0A7E3-E62F-4D91-9B7B-4D00EA834CF3}" dt="2026-07-19T11:03:24.740" v="741" actId="20577"/>
          <ac:spMkLst>
            <pc:docMk/>
            <pc:sldMk cId="459377497" sldId="305"/>
            <ac:spMk id="6" creationId="{33A5C278-5C8F-D3EF-EDA4-42CE1BCD59EE}"/>
          </ac:spMkLst>
        </pc:spChg>
        <pc:spChg chg="mod">
          <ac:chgData name="Sicheneder Lena" userId="5af9e434-5d6c-4419-997d-52c7b7b5ce60" providerId="ADAL" clId="{6EF0A7E3-E62F-4D91-9B7B-4D00EA834CF3}" dt="2026-07-19T11:53:50.478" v="1116" actId="1076"/>
          <ac:spMkLst>
            <pc:docMk/>
            <pc:sldMk cId="459377497" sldId="305"/>
            <ac:spMk id="7" creationId="{66A9DE9F-7ADC-EF7C-4D1D-C02DB1071ADF}"/>
          </ac:spMkLst>
        </pc:spChg>
        <pc:spChg chg="mod">
          <ac:chgData name="Sicheneder Lena" userId="5af9e434-5d6c-4419-997d-52c7b7b5ce60" providerId="ADAL" clId="{6EF0A7E3-E62F-4D91-9B7B-4D00EA834CF3}" dt="2026-07-19T21:25:41.472" v="1905" actId="14100"/>
          <ac:spMkLst>
            <pc:docMk/>
            <pc:sldMk cId="459377497" sldId="305"/>
            <ac:spMk id="8" creationId="{C153C1BB-C5E0-D5B2-14FE-CFA2922EA9C2}"/>
          </ac:spMkLst>
        </pc:spChg>
        <pc:picChg chg="mod">
          <ac:chgData name="Sicheneder Lena" userId="5af9e434-5d6c-4419-997d-52c7b7b5ce60" providerId="ADAL" clId="{6EF0A7E3-E62F-4D91-9B7B-4D00EA834CF3}" dt="2026-07-19T11:53:52.478" v="1117" actId="1076"/>
          <ac:picMkLst>
            <pc:docMk/>
            <pc:sldMk cId="459377497" sldId="305"/>
            <ac:picMk id="10" creationId="{CC325A03-61E8-0087-9DBE-EE379FA31E94}"/>
          </ac:picMkLst>
        </pc:picChg>
      </pc:sldChg>
      <pc:sldChg chg="addSp delSp modSp mod">
        <pc:chgData name="Sicheneder Lena" userId="5af9e434-5d6c-4419-997d-52c7b7b5ce60" providerId="ADAL" clId="{6EF0A7E3-E62F-4D91-9B7B-4D00EA834CF3}" dt="2026-07-19T10:55:24.025" v="467" actId="1076"/>
        <pc:sldMkLst>
          <pc:docMk/>
          <pc:sldMk cId="1917704164" sldId="306"/>
        </pc:sldMkLst>
        <pc:spChg chg="add mod ord">
          <ac:chgData name="Sicheneder Lena" userId="5af9e434-5d6c-4419-997d-52c7b7b5ce60" providerId="ADAL" clId="{6EF0A7E3-E62F-4D91-9B7B-4D00EA834CF3}" dt="2026-07-19T10:45:54.051" v="410" actId="14100"/>
          <ac:spMkLst>
            <pc:docMk/>
            <pc:sldMk cId="1917704164" sldId="306"/>
            <ac:spMk id="2" creationId="{9266FD42-9086-3ECF-ECEE-7FC094F23AAE}"/>
          </ac:spMkLst>
        </pc:spChg>
        <pc:spChg chg="del mod">
          <ac:chgData name="Sicheneder Lena" userId="5af9e434-5d6c-4419-997d-52c7b7b5ce60" providerId="ADAL" clId="{6EF0A7E3-E62F-4D91-9B7B-4D00EA834CF3}" dt="2026-07-19T10:55:15.516" v="464" actId="478"/>
          <ac:spMkLst>
            <pc:docMk/>
            <pc:sldMk cId="1917704164" sldId="306"/>
            <ac:spMk id="19" creationId="{AD99B972-880F-505B-8D33-12B2CCC79F93}"/>
          </ac:spMkLst>
        </pc:spChg>
        <pc:grpChg chg="del mod">
          <ac:chgData name="Sicheneder Lena" userId="5af9e434-5d6c-4419-997d-52c7b7b5ce60" providerId="ADAL" clId="{6EF0A7E3-E62F-4D91-9B7B-4D00EA834CF3}" dt="2026-07-19T10:55:19.792" v="466" actId="478"/>
          <ac:grpSpMkLst>
            <pc:docMk/>
            <pc:sldMk cId="1917704164" sldId="306"/>
            <ac:grpSpMk id="6" creationId="{A8FCBF2D-5CB0-31E3-44DF-C3A7E6FAB35B}"/>
          </ac:grpSpMkLst>
        </pc:grpChg>
        <pc:graphicFrameChg chg="del">
          <ac:chgData name="Sicheneder Lena" userId="5af9e434-5d6c-4419-997d-52c7b7b5ce60" providerId="ADAL" clId="{6EF0A7E3-E62F-4D91-9B7B-4D00EA834CF3}" dt="2026-07-19T10:54:33.118" v="458" actId="478"/>
          <ac:graphicFrameMkLst>
            <pc:docMk/>
            <pc:sldMk cId="1917704164" sldId="306"/>
            <ac:graphicFrameMk id="17" creationId="{E1BE89A9-A5BA-6512-D4BB-7528AEB1044F}"/>
          </ac:graphicFrameMkLst>
        </pc:graphicFrameChg>
        <pc:picChg chg="add mod modCrop">
          <ac:chgData name="Sicheneder Lena" userId="5af9e434-5d6c-4419-997d-52c7b7b5ce60" providerId="ADAL" clId="{6EF0A7E3-E62F-4D91-9B7B-4D00EA834CF3}" dt="2026-07-19T10:55:24.025" v="467" actId="1076"/>
          <ac:picMkLst>
            <pc:docMk/>
            <pc:sldMk cId="1917704164" sldId="306"/>
            <ac:picMk id="8" creationId="{84EC43D5-287C-3B48-8670-C3797E6A1BB0}"/>
          </ac:picMkLst>
        </pc:picChg>
        <pc:picChg chg="del mod">
          <ac:chgData name="Sicheneder Lena" userId="5af9e434-5d6c-4419-997d-52c7b7b5ce60" providerId="ADAL" clId="{6EF0A7E3-E62F-4D91-9B7B-4D00EA834CF3}" dt="2026-07-19T10:55:14.286" v="463" actId="478"/>
          <ac:picMkLst>
            <pc:docMk/>
            <pc:sldMk cId="1917704164" sldId="306"/>
            <ac:picMk id="18" creationId="{BFABD59A-08E3-E3A7-4781-340A50723949}"/>
          </ac:picMkLst>
        </pc:picChg>
      </pc:sldChg>
      <pc:sldChg chg="ord">
        <pc:chgData name="Sicheneder Lena" userId="5af9e434-5d6c-4419-997d-52c7b7b5ce60" providerId="ADAL" clId="{6EF0A7E3-E62F-4D91-9B7B-4D00EA834CF3}" dt="2026-07-19T21:26:09.158" v="1909"/>
        <pc:sldMkLst>
          <pc:docMk/>
          <pc:sldMk cId="143781972" sldId="307"/>
        </pc:sldMkLst>
      </pc:sldChg>
      <pc:sldChg chg="modNotesTx">
        <pc:chgData name="Sicheneder Lena" userId="5af9e434-5d6c-4419-997d-52c7b7b5ce60" providerId="ADAL" clId="{6EF0A7E3-E62F-4D91-9B7B-4D00EA834CF3}" dt="2026-07-19T21:52:54.735" v="1938" actId="20577"/>
        <pc:sldMkLst>
          <pc:docMk/>
          <pc:sldMk cId="990414761" sldId="308"/>
        </pc:sldMkLst>
      </pc:sldChg>
      <pc:sldChg chg="modSp mod">
        <pc:chgData name="Sicheneder Lena" userId="5af9e434-5d6c-4419-997d-52c7b7b5ce60" providerId="ADAL" clId="{6EF0A7E3-E62F-4D91-9B7B-4D00EA834CF3}" dt="2026-07-19T10:12:53.515" v="251" actId="1076"/>
        <pc:sldMkLst>
          <pc:docMk/>
          <pc:sldMk cId="2114360558" sldId="309"/>
        </pc:sldMkLst>
        <pc:picChg chg="mod">
          <ac:chgData name="Sicheneder Lena" userId="5af9e434-5d6c-4419-997d-52c7b7b5ce60" providerId="ADAL" clId="{6EF0A7E3-E62F-4D91-9B7B-4D00EA834CF3}" dt="2026-07-19T10:12:53.515" v="251" actId="1076"/>
          <ac:picMkLst>
            <pc:docMk/>
            <pc:sldMk cId="2114360558" sldId="309"/>
            <ac:picMk id="2" creationId="{1DB7AFC5-E479-285B-1E9D-247623B57C30}"/>
          </ac:picMkLst>
        </pc:picChg>
      </pc:sldChg>
      <pc:sldChg chg="modSp mod">
        <pc:chgData name="Sicheneder Lena" userId="5af9e434-5d6c-4419-997d-52c7b7b5ce60" providerId="ADAL" clId="{6EF0A7E3-E62F-4D91-9B7B-4D00EA834CF3}" dt="2026-07-19T11:02:52.458" v="739" actId="1076"/>
        <pc:sldMkLst>
          <pc:docMk/>
          <pc:sldMk cId="3584639921" sldId="310"/>
        </pc:sldMkLst>
        <pc:spChg chg="mod">
          <ac:chgData name="Sicheneder Lena" userId="5af9e434-5d6c-4419-997d-52c7b7b5ce60" providerId="ADAL" clId="{6EF0A7E3-E62F-4D91-9B7B-4D00EA834CF3}" dt="2026-07-19T11:02:07.103" v="735" actId="14100"/>
          <ac:spMkLst>
            <pc:docMk/>
            <pc:sldMk cId="3584639921" sldId="310"/>
            <ac:spMk id="7" creationId="{D3498B0F-6FE5-70EB-FDBA-F4326CC43B0A}"/>
          </ac:spMkLst>
        </pc:spChg>
        <pc:spChg chg="mod">
          <ac:chgData name="Sicheneder Lena" userId="5af9e434-5d6c-4419-997d-52c7b7b5ce60" providerId="ADAL" clId="{6EF0A7E3-E62F-4D91-9B7B-4D00EA834CF3}" dt="2026-07-19T11:01:58.404" v="733" actId="14100"/>
          <ac:spMkLst>
            <pc:docMk/>
            <pc:sldMk cId="3584639921" sldId="310"/>
            <ac:spMk id="9" creationId="{76C1AD0B-6B3F-7A89-EFA4-1513E51B0379}"/>
          </ac:spMkLst>
        </pc:spChg>
        <pc:spChg chg="mod">
          <ac:chgData name="Sicheneder Lena" userId="5af9e434-5d6c-4419-997d-52c7b7b5ce60" providerId="ADAL" clId="{6EF0A7E3-E62F-4D91-9B7B-4D00EA834CF3}" dt="2026-07-19T11:01:53.899" v="732" actId="14100"/>
          <ac:spMkLst>
            <pc:docMk/>
            <pc:sldMk cId="3584639921" sldId="310"/>
            <ac:spMk id="10" creationId="{47BA72B5-2877-88A1-EAC2-720A35781E91}"/>
          </ac:spMkLst>
        </pc:spChg>
        <pc:spChg chg="mod">
          <ac:chgData name="Sicheneder Lena" userId="5af9e434-5d6c-4419-997d-52c7b7b5ce60" providerId="ADAL" clId="{6EF0A7E3-E62F-4D91-9B7B-4D00EA834CF3}" dt="2026-07-19T11:02:28.399" v="736" actId="11530"/>
          <ac:spMkLst>
            <pc:docMk/>
            <pc:sldMk cId="3584639921" sldId="310"/>
            <ac:spMk id="11" creationId="{22D44A7F-436E-9372-52A0-0AE9A5C48413}"/>
          </ac:spMkLst>
        </pc:spChg>
        <pc:spChg chg="mod">
          <ac:chgData name="Sicheneder Lena" userId="5af9e434-5d6c-4419-997d-52c7b7b5ce60" providerId="ADAL" clId="{6EF0A7E3-E62F-4D91-9B7B-4D00EA834CF3}" dt="2026-07-19T11:02:39.154" v="737" actId="11530"/>
          <ac:spMkLst>
            <pc:docMk/>
            <pc:sldMk cId="3584639921" sldId="310"/>
            <ac:spMk id="12" creationId="{0A82A156-2D1A-5303-70D1-E2A9CCE4F9BF}"/>
          </ac:spMkLst>
        </pc:spChg>
        <pc:spChg chg="mod">
          <ac:chgData name="Sicheneder Lena" userId="5af9e434-5d6c-4419-997d-52c7b7b5ce60" providerId="ADAL" clId="{6EF0A7E3-E62F-4D91-9B7B-4D00EA834CF3}" dt="2026-07-19T11:02:52.458" v="739" actId="1076"/>
          <ac:spMkLst>
            <pc:docMk/>
            <pc:sldMk cId="3584639921" sldId="310"/>
            <ac:spMk id="13" creationId="{E24E6FA8-28D8-CCC4-FDCA-96C5EC6926CE}"/>
          </ac:spMkLst>
        </pc:spChg>
      </pc:sldChg>
      <pc:sldChg chg="modSp mod">
        <pc:chgData name="Sicheneder Lena" userId="5af9e434-5d6c-4419-997d-52c7b7b5ce60" providerId="ADAL" clId="{6EF0A7E3-E62F-4D91-9B7B-4D00EA834CF3}" dt="2026-07-19T10:41:49.933" v="300" actId="108"/>
        <pc:sldMkLst>
          <pc:docMk/>
          <pc:sldMk cId="1009221532" sldId="313"/>
        </pc:sldMkLst>
        <pc:spChg chg="mod">
          <ac:chgData name="Sicheneder Lena" userId="5af9e434-5d6c-4419-997d-52c7b7b5ce60" providerId="ADAL" clId="{6EF0A7E3-E62F-4D91-9B7B-4D00EA834CF3}" dt="2026-07-19T10:41:49.933" v="300" actId="108"/>
          <ac:spMkLst>
            <pc:docMk/>
            <pc:sldMk cId="1009221532" sldId="313"/>
            <ac:spMk id="9" creationId="{49242AC4-9AE5-BC24-3E8F-1A6A1A451777}"/>
          </ac:spMkLst>
        </pc:spChg>
        <pc:spChg chg="mod">
          <ac:chgData name="Sicheneder Lena" userId="5af9e434-5d6c-4419-997d-52c7b7b5ce60" providerId="ADAL" clId="{6EF0A7E3-E62F-4D91-9B7B-4D00EA834CF3}" dt="2026-07-19T07:55:12.994" v="42" actId="20577"/>
          <ac:spMkLst>
            <pc:docMk/>
            <pc:sldMk cId="1009221532" sldId="313"/>
            <ac:spMk id="15" creationId="{F5F14AC4-4399-0D56-4EA7-D897446599D2}"/>
          </ac:spMkLst>
        </pc:spChg>
        <pc:spChg chg="mod">
          <ac:chgData name="Sicheneder Lena" userId="5af9e434-5d6c-4419-997d-52c7b7b5ce60" providerId="ADAL" clId="{6EF0A7E3-E62F-4D91-9B7B-4D00EA834CF3}" dt="2026-07-19T07:54:51.394" v="26" actId="1076"/>
          <ac:spMkLst>
            <pc:docMk/>
            <pc:sldMk cId="1009221532" sldId="313"/>
            <ac:spMk id="17" creationId="{A88D87DE-690D-6030-90E8-C7734E0C1BCA}"/>
          </ac:spMkLst>
        </pc:spChg>
        <pc:spChg chg="mod">
          <ac:chgData name="Sicheneder Lena" userId="5af9e434-5d6c-4419-997d-52c7b7b5ce60" providerId="ADAL" clId="{6EF0A7E3-E62F-4D91-9B7B-4D00EA834CF3}" dt="2026-07-19T10:04:09.503" v="85" actId="14100"/>
          <ac:spMkLst>
            <pc:docMk/>
            <pc:sldMk cId="1009221532" sldId="313"/>
            <ac:spMk id="18" creationId="{C2031D28-EE89-247E-B138-A08BE8D3DBCA}"/>
          </ac:spMkLst>
        </pc:spChg>
        <pc:spChg chg="mod">
          <ac:chgData name="Sicheneder Lena" userId="5af9e434-5d6c-4419-997d-52c7b7b5ce60" providerId="ADAL" clId="{6EF0A7E3-E62F-4D91-9B7B-4D00EA834CF3}" dt="2026-07-19T10:03:58.910" v="83" actId="14100"/>
          <ac:spMkLst>
            <pc:docMk/>
            <pc:sldMk cId="1009221532" sldId="313"/>
            <ac:spMk id="19" creationId="{509FB5E4-9689-8B33-C21D-8AB24DF51143}"/>
          </ac:spMkLst>
        </pc:spChg>
        <pc:spChg chg="mod">
          <ac:chgData name="Sicheneder Lena" userId="5af9e434-5d6c-4419-997d-52c7b7b5ce60" providerId="ADAL" clId="{6EF0A7E3-E62F-4D91-9B7B-4D00EA834CF3}" dt="2026-07-19T10:04:02.222" v="84" actId="1076"/>
          <ac:spMkLst>
            <pc:docMk/>
            <pc:sldMk cId="1009221532" sldId="313"/>
            <ac:spMk id="20" creationId="{452E52DC-613E-D6F3-A0E5-3B7809435185}"/>
          </ac:spMkLst>
        </pc:spChg>
      </pc:sldChg>
      <pc:sldChg chg="modSp mod">
        <pc:chgData name="Sicheneder Lena" userId="5af9e434-5d6c-4419-997d-52c7b7b5ce60" providerId="ADAL" clId="{6EF0A7E3-E62F-4D91-9B7B-4D00EA834CF3}" dt="2026-07-19T10:42:01.548" v="301" actId="108"/>
        <pc:sldMkLst>
          <pc:docMk/>
          <pc:sldMk cId="1626724503" sldId="314"/>
        </pc:sldMkLst>
        <pc:spChg chg="mod">
          <ac:chgData name="Sicheneder Lena" userId="5af9e434-5d6c-4419-997d-52c7b7b5ce60" providerId="ADAL" clId="{6EF0A7E3-E62F-4D91-9B7B-4D00EA834CF3}" dt="2026-07-19T10:42:01.548" v="301" actId="108"/>
          <ac:spMkLst>
            <pc:docMk/>
            <pc:sldMk cId="1626724503" sldId="314"/>
            <ac:spMk id="9" creationId="{49242AC4-9AE5-BC24-3E8F-1A6A1A451777}"/>
          </ac:spMkLst>
        </pc:spChg>
      </pc:sldChg>
      <pc:sldChg chg="modSp mod">
        <pc:chgData name="Sicheneder Lena" userId="5af9e434-5d6c-4419-997d-52c7b7b5ce60" providerId="ADAL" clId="{6EF0A7E3-E62F-4D91-9B7B-4D00EA834CF3}" dt="2026-07-19T10:41:41.281" v="298" actId="108"/>
        <pc:sldMkLst>
          <pc:docMk/>
          <pc:sldMk cId="3184966536" sldId="315"/>
        </pc:sldMkLst>
        <pc:spChg chg="mod">
          <ac:chgData name="Sicheneder Lena" userId="5af9e434-5d6c-4419-997d-52c7b7b5ce60" providerId="ADAL" clId="{6EF0A7E3-E62F-4D91-9B7B-4D00EA834CF3}" dt="2026-07-19T10:41:41.281" v="298" actId="108"/>
          <ac:spMkLst>
            <pc:docMk/>
            <pc:sldMk cId="3184966536" sldId="315"/>
            <ac:spMk id="9" creationId="{49242AC4-9AE5-BC24-3E8F-1A6A1A451777}"/>
          </ac:spMkLst>
        </pc:spChg>
      </pc:sldChg>
      <pc:sldChg chg="modNotesTx">
        <pc:chgData name="Sicheneder Lena" userId="5af9e434-5d6c-4419-997d-52c7b7b5ce60" providerId="ADAL" clId="{6EF0A7E3-E62F-4D91-9B7B-4D00EA834CF3}" dt="2026-07-19T21:52:54.069" v="1937" actId="6549"/>
        <pc:sldMkLst>
          <pc:docMk/>
          <pc:sldMk cId="1774621319" sldId="316"/>
        </pc:sldMkLst>
      </pc:sldChg>
      <pc:sldChg chg="addSp delSp modSp mod delAnim modAnim">
        <pc:chgData name="Sicheneder Lena" userId="5af9e434-5d6c-4419-997d-52c7b7b5ce60" providerId="ADAL" clId="{6EF0A7E3-E62F-4D91-9B7B-4D00EA834CF3}" dt="2026-07-10T06:11:30.031" v="4" actId="1076"/>
        <pc:sldMkLst>
          <pc:docMk/>
          <pc:sldMk cId="1390576510" sldId="317"/>
        </pc:sldMkLst>
        <pc:picChg chg="add mod">
          <ac:chgData name="Sicheneder Lena" userId="5af9e434-5d6c-4419-997d-52c7b7b5ce60" providerId="ADAL" clId="{6EF0A7E3-E62F-4D91-9B7B-4D00EA834CF3}" dt="2026-07-10T06:11:30.031" v="4" actId="1076"/>
          <ac:picMkLst>
            <pc:docMk/>
            <pc:sldMk cId="1390576510" sldId="317"/>
            <ac:picMk id="2" creationId="{69A7207A-9759-E738-33E1-5E6068C57E19}"/>
          </ac:picMkLst>
        </pc:picChg>
        <pc:picChg chg="del">
          <ac:chgData name="Sicheneder Lena" userId="5af9e434-5d6c-4419-997d-52c7b7b5ce60" providerId="ADAL" clId="{6EF0A7E3-E62F-4D91-9B7B-4D00EA834CF3}" dt="2026-07-10T06:09:53" v="0" actId="478"/>
          <ac:picMkLst>
            <pc:docMk/>
            <pc:sldMk cId="1390576510" sldId="317"/>
            <ac:picMk id="11" creationId="{A5ACA675-D360-37BB-AEC6-6DF46B2BCA58}"/>
          </ac:picMkLst>
        </pc:picChg>
      </pc:sldChg>
      <pc:sldChg chg="addSp modSp mod ord">
        <pc:chgData name="Sicheneder Lena" userId="5af9e434-5d6c-4419-997d-52c7b7b5ce60" providerId="ADAL" clId="{6EF0A7E3-E62F-4D91-9B7B-4D00EA834CF3}" dt="2026-07-19T11:56:45.522" v="1226" actId="1076"/>
        <pc:sldMkLst>
          <pc:docMk/>
          <pc:sldMk cId="1879002686" sldId="318"/>
        </pc:sldMkLst>
        <pc:spChg chg="add mod">
          <ac:chgData name="Sicheneder Lena" userId="5af9e434-5d6c-4419-997d-52c7b7b5ce60" providerId="ADAL" clId="{6EF0A7E3-E62F-4D91-9B7B-4D00EA834CF3}" dt="2026-07-19T11:56:45.522" v="1226" actId="1076"/>
          <ac:spMkLst>
            <pc:docMk/>
            <pc:sldMk cId="1879002686" sldId="318"/>
            <ac:spMk id="2" creationId="{27CE54B7-51FA-A0E6-5697-CB4009A5F25E}"/>
          </ac:spMkLst>
        </pc:spChg>
        <pc:spChg chg="mod">
          <ac:chgData name="Sicheneder Lena" userId="5af9e434-5d6c-4419-997d-52c7b7b5ce60" providerId="ADAL" clId="{6EF0A7E3-E62F-4D91-9B7B-4D00EA834CF3}" dt="2026-07-19T11:56:38.005" v="1223" actId="1076"/>
          <ac:spMkLst>
            <pc:docMk/>
            <pc:sldMk cId="1879002686" sldId="318"/>
            <ac:spMk id="9" creationId="{564952C3-1DC5-D163-4B90-CF245AC8FEF2}"/>
          </ac:spMkLst>
        </pc:spChg>
      </pc:sldChg>
      <pc:sldChg chg="modSp mod">
        <pc:chgData name="Sicheneder Lena" userId="5af9e434-5d6c-4419-997d-52c7b7b5ce60" providerId="ADAL" clId="{6EF0A7E3-E62F-4D91-9B7B-4D00EA834CF3}" dt="2026-07-19T11:58:37.091" v="1228" actId="1076"/>
        <pc:sldMkLst>
          <pc:docMk/>
          <pc:sldMk cId="3860079050" sldId="320"/>
        </pc:sldMkLst>
        <pc:spChg chg="mod">
          <ac:chgData name="Sicheneder Lena" userId="5af9e434-5d6c-4419-997d-52c7b7b5ce60" providerId="ADAL" clId="{6EF0A7E3-E62F-4D91-9B7B-4D00EA834CF3}" dt="2026-07-19T10:33:22.028" v="259" actId="120"/>
          <ac:spMkLst>
            <pc:docMk/>
            <pc:sldMk cId="3860079050" sldId="320"/>
            <ac:spMk id="6" creationId="{91B044CF-6670-65D1-690C-8BD246700921}"/>
          </ac:spMkLst>
        </pc:spChg>
        <pc:picChg chg="mod">
          <ac:chgData name="Sicheneder Lena" userId="5af9e434-5d6c-4419-997d-52c7b7b5ce60" providerId="ADAL" clId="{6EF0A7E3-E62F-4D91-9B7B-4D00EA834CF3}" dt="2026-07-19T11:58:37.091" v="1228" actId="1076"/>
          <ac:picMkLst>
            <pc:docMk/>
            <pc:sldMk cId="3860079050" sldId="320"/>
            <ac:picMk id="29" creationId="{22719D18-CF24-23B1-AD1F-F6167846F343}"/>
          </ac:picMkLst>
        </pc:picChg>
      </pc:sldChg>
      <pc:sldChg chg="addSp delSp modSp add mod ord">
        <pc:chgData name="Sicheneder Lena" userId="5af9e434-5d6c-4419-997d-52c7b7b5ce60" providerId="ADAL" clId="{6EF0A7E3-E62F-4D91-9B7B-4D00EA834CF3}" dt="2026-07-19T12:53:11.043" v="1851" actId="20577"/>
        <pc:sldMkLst>
          <pc:docMk/>
          <pc:sldMk cId="2010754137" sldId="325"/>
        </pc:sldMkLst>
        <pc:spChg chg="add mod">
          <ac:chgData name="Sicheneder Lena" userId="5af9e434-5d6c-4419-997d-52c7b7b5ce60" providerId="ADAL" clId="{6EF0A7E3-E62F-4D91-9B7B-4D00EA834CF3}" dt="2026-07-19T12:53:11.043" v="1851" actId="20577"/>
          <ac:spMkLst>
            <pc:docMk/>
            <pc:sldMk cId="2010754137" sldId="325"/>
            <ac:spMk id="2" creationId="{DD5BE022-FC99-7752-9644-BA7BDF6F048C}"/>
          </ac:spMkLst>
        </pc:spChg>
        <pc:spChg chg="mod">
          <ac:chgData name="Sicheneder Lena" userId="5af9e434-5d6c-4419-997d-52c7b7b5ce60" providerId="ADAL" clId="{6EF0A7E3-E62F-4D91-9B7B-4D00EA834CF3}" dt="2026-07-19T10:58:34.835" v="718" actId="20577"/>
          <ac:spMkLst>
            <pc:docMk/>
            <pc:sldMk cId="2010754137" sldId="325"/>
            <ac:spMk id="7" creationId="{63DDF1AA-9990-55DA-664A-10B10FE0543C}"/>
          </ac:spMkLst>
        </pc:spChg>
        <pc:spChg chg="del">
          <ac:chgData name="Sicheneder Lena" userId="5af9e434-5d6c-4419-997d-52c7b7b5ce60" providerId="ADAL" clId="{6EF0A7E3-E62F-4D91-9B7B-4D00EA834CF3}" dt="2026-07-19T10:58:12.974" v="710" actId="478"/>
          <ac:spMkLst>
            <pc:docMk/>
            <pc:sldMk cId="2010754137" sldId="325"/>
            <ac:spMk id="14" creationId="{75A9FAE3-5C2E-895B-C045-833765EE598A}"/>
          </ac:spMkLst>
        </pc:spChg>
        <pc:picChg chg="del">
          <ac:chgData name="Sicheneder Lena" userId="5af9e434-5d6c-4419-997d-52c7b7b5ce60" providerId="ADAL" clId="{6EF0A7E3-E62F-4D91-9B7B-4D00EA834CF3}" dt="2026-07-19T10:56:39.969" v="474" actId="478"/>
          <ac:picMkLst>
            <pc:docMk/>
            <pc:sldMk cId="2010754137" sldId="325"/>
            <ac:picMk id="12" creationId="{45A9ACEA-81B4-FE4C-128E-1227A2970059}"/>
          </ac:picMkLst>
        </pc:picChg>
      </pc:sldChg>
      <pc:sldChg chg="addSp delSp modSp add mod delAnim">
        <pc:chgData name="Sicheneder Lena" userId="5af9e434-5d6c-4419-997d-52c7b7b5ce60" providerId="ADAL" clId="{6EF0A7E3-E62F-4D91-9B7B-4D00EA834CF3}" dt="2026-07-19T11:56:29.613" v="1222" actId="20577"/>
        <pc:sldMkLst>
          <pc:docMk/>
          <pc:sldMk cId="1554586997" sldId="326"/>
        </pc:sldMkLst>
        <pc:spChg chg="add mod">
          <ac:chgData name="Sicheneder Lena" userId="5af9e434-5d6c-4419-997d-52c7b7b5ce60" providerId="ADAL" clId="{6EF0A7E3-E62F-4D91-9B7B-4D00EA834CF3}" dt="2026-07-19T11:56:29.613" v="1222" actId="20577"/>
          <ac:spMkLst>
            <pc:docMk/>
            <pc:sldMk cId="1554586997" sldId="326"/>
            <ac:spMk id="6" creationId="{E4055F80-E445-339E-4718-B0AA36C455D0}"/>
          </ac:spMkLst>
        </pc:spChg>
        <pc:spChg chg="mod">
          <ac:chgData name="Sicheneder Lena" userId="5af9e434-5d6c-4419-997d-52c7b7b5ce60" providerId="ADAL" clId="{6EF0A7E3-E62F-4D91-9B7B-4D00EA834CF3}" dt="2026-07-19T11:56:01.474" v="1196" actId="14100"/>
          <ac:spMkLst>
            <pc:docMk/>
            <pc:sldMk cId="1554586997" sldId="326"/>
            <ac:spMk id="7" creationId="{D0D58E9A-C9E4-AC23-C4D1-8D72988ACF01}"/>
          </ac:spMkLst>
        </pc:spChg>
        <pc:picChg chg="del">
          <ac:chgData name="Sicheneder Lena" userId="5af9e434-5d6c-4419-997d-52c7b7b5ce60" providerId="ADAL" clId="{6EF0A7E3-E62F-4D91-9B7B-4D00EA834CF3}" dt="2026-07-19T11:55:38.247" v="1131" actId="478"/>
          <ac:picMkLst>
            <pc:docMk/>
            <pc:sldMk cId="1554586997" sldId="326"/>
            <ac:picMk id="2" creationId="{69A7207A-9759-E738-33E1-5E6068C57E19}"/>
          </ac:picMkLst>
        </pc:picChg>
      </pc:sldChg>
      <pc:sldChg chg="addSp modSp add mod">
        <pc:chgData name="Sicheneder Lena" userId="5af9e434-5d6c-4419-997d-52c7b7b5ce60" providerId="ADAL" clId="{6EF0A7E3-E62F-4D91-9B7B-4D00EA834CF3}" dt="2026-07-19T12:45:24.647" v="1706" actId="20577"/>
        <pc:sldMkLst>
          <pc:docMk/>
          <pc:sldMk cId="868880702" sldId="327"/>
        </pc:sldMkLst>
        <pc:spChg chg="add mod">
          <ac:chgData name="Sicheneder Lena" userId="5af9e434-5d6c-4419-997d-52c7b7b5ce60" providerId="ADAL" clId="{6EF0A7E3-E62F-4D91-9B7B-4D00EA834CF3}" dt="2026-07-19T12:42:41.942" v="1686" actId="313"/>
          <ac:spMkLst>
            <pc:docMk/>
            <pc:sldMk cId="868880702" sldId="327"/>
            <ac:spMk id="2" creationId="{5850A9F7-7D4D-C7D9-30BF-1D2528600055}"/>
          </ac:spMkLst>
        </pc:spChg>
        <pc:spChg chg="mod">
          <ac:chgData name="Sicheneder Lena" userId="5af9e434-5d6c-4419-997d-52c7b7b5ce60" providerId="ADAL" clId="{6EF0A7E3-E62F-4D91-9B7B-4D00EA834CF3}" dt="2026-07-19T12:45:24.647" v="1706" actId="20577"/>
          <ac:spMkLst>
            <pc:docMk/>
            <pc:sldMk cId="868880702" sldId="327"/>
            <ac:spMk id="7" creationId="{63DDF1AA-9990-55DA-664A-10B10FE0543C}"/>
          </ac:spMkLst>
        </pc:spChg>
      </pc:sldChg>
    </pc:docChg>
  </pc:docChgLst>
  <pc:docChgLst>
    <pc:chgData name="Sicheneder Lena" userId="5af9e434-5d6c-4419-997d-52c7b7b5ce60" providerId="ADAL" clId="{61CBFC14-914E-4FD1-852B-BD9B44CF126B}"/>
    <pc:docChg chg="undo redo custSel addSld delSld modSld sldOrd">
      <pc:chgData name="Sicheneder Lena" userId="5af9e434-5d6c-4419-997d-52c7b7b5ce60" providerId="ADAL" clId="{61CBFC14-914E-4FD1-852B-BD9B44CF126B}" dt="2026-08-02T10:04:53.954" v="657" actId="5793"/>
      <pc:docMkLst>
        <pc:docMk/>
      </pc:docMkLst>
      <pc:sldChg chg="modSp mod">
        <pc:chgData name="Sicheneder Lena" userId="5af9e434-5d6c-4419-997d-52c7b7b5ce60" providerId="ADAL" clId="{61CBFC14-914E-4FD1-852B-BD9B44CF126B}" dt="2026-08-02T09:02:44.799" v="48" actId="14100"/>
        <pc:sldMkLst>
          <pc:docMk/>
          <pc:sldMk cId="102069489" sldId="262"/>
        </pc:sldMkLst>
        <pc:spChg chg="mod">
          <ac:chgData name="Sicheneder Lena" userId="5af9e434-5d6c-4419-997d-52c7b7b5ce60" providerId="ADAL" clId="{61CBFC14-914E-4FD1-852B-BD9B44CF126B}" dt="2026-08-02T09:02:44.799" v="48" actId="14100"/>
          <ac:spMkLst>
            <pc:docMk/>
            <pc:sldMk cId="102069489" sldId="262"/>
            <ac:spMk id="10" creationId="{D5593F06-6B93-18E8-088B-6A8D44FB2239}"/>
          </ac:spMkLst>
        </pc:spChg>
      </pc:sldChg>
      <pc:sldChg chg="modSp mod modAnim">
        <pc:chgData name="Sicheneder Lena" userId="5af9e434-5d6c-4419-997d-52c7b7b5ce60" providerId="ADAL" clId="{61CBFC14-914E-4FD1-852B-BD9B44CF126B}" dt="2026-08-02T10:04:35.973" v="654" actId="1076"/>
        <pc:sldMkLst>
          <pc:docMk/>
          <pc:sldMk cId="1418291287" sldId="263"/>
        </pc:sldMkLst>
        <pc:spChg chg="mod">
          <ac:chgData name="Sicheneder Lena" userId="5af9e434-5d6c-4419-997d-52c7b7b5ce60" providerId="ADAL" clId="{61CBFC14-914E-4FD1-852B-BD9B44CF126B}" dt="2026-08-02T10:04:10.761" v="642" actId="14100"/>
          <ac:spMkLst>
            <pc:docMk/>
            <pc:sldMk cId="1418291287" sldId="263"/>
            <ac:spMk id="9" creationId="{DBE91F82-473F-6EBA-8706-5134E9830079}"/>
          </ac:spMkLst>
        </pc:spChg>
        <pc:spChg chg="mod">
          <ac:chgData name="Sicheneder Lena" userId="5af9e434-5d6c-4419-997d-52c7b7b5ce60" providerId="ADAL" clId="{61CBFC14-914E-4FD1-852B-BD9B44CF126B}" dt="2026-08-02T10:04:24.510" v="649" actId="404"/>
          <ac:spMkLst>
            <pc:docMk/>
            <pc:sldMk cId="1418291287" sldId="263"/>
            <ac:spMk id="14" creationId="{11702C4F-BD7D-0763-8E6F-14002179D122}"/>
          </ac:spMkLst>
        </pc:spChg>
        <pc:picChg chg="mod">
          <ac:chgData name="Sicheneder Lena" userId="5af9e434-5d6c-4419-997d-52c7b7b5ce60" providerId="ADAL" clId="{61CBFC14-914E-4FD1-852B-BD9B44CF126B}" dt="2026-08-02T10:04:35.973" v="654" actId="1076"/>
          <ac:picMkLst>
            <pc:docMk/>
            <pc:sldMk cId="1418291287" sldId="263"/>
            <ac:picMk id="11" creationId="{818D478B-1B89-8D0C-C4A3-DB4FCA4485F1}"/>
          </ac:picMkLst>
        </pc:picChg>
        <pc:picChg chg="mod">
          <ac:chgData name="Sicheneder Lena" userId="5af9e434-5d6c-4419-997d-52c7b7b5ce60" providerId="ADAL" clId="{61CBFC14-914E-4FD1-852B-BD9B44CF126B}" dt="2026-08-02T10:04:18.497" v="646" actId="1076"/>
          <ac:picMkLst>
            <pc:docMk/>
            <pc:sldMk cId="1418291287" sldId="263"/>
            <ac:picMk id="13" creationId="{71FA86E3-E5A8-21F4-5374-EB9776A10DEB}"/>
          </ac:picMkLst>
        </pc:picChg>
        <pc:picChg chg="mod">
          <ac:chgData name="Sicheneder Lena" userId="5af9e434-5d6c-4419-997d-52c7b7b5ce60" providerId="ADAL" clId="{61CBFC14-914E-4FD1-852B-BD9B44CF126B}" dt="2026-08-02T10:04:30.873" v="652" actId="1076"/>
          <ac:picMkLst>
            <pc:docMk/>
            <pc:sldMk cId="1418291287" sldId="263"/>
            <ac:picMk id="2050" creationId="{0D74DBEA-8BBC-4530-0B9E-5502911309B0}"/>
          </ac:picMkLst>
        </pc:picChg>
      </pc:sldChg>
      <pc:sldChg chg="modSp mod">
        <pc:chgData name="Sicheneder Lena" userId="5af9e434-5d6c-4419-997d-52c7b7b5ce60" providerId="ADAL" clId="{61CBFC14-914E-4FD1-852B-BD9B44CF126B}" dt="2026-08-02T09:55:22.608" v="541" actId="1076"/>
        <pc:sldMkLst>
          <pc:docMk/>
          <pc:sldMk cId="3431446913" sldId="283"/>
        </pc:sldMkLst>
        <pc:spChg chg="mod">
          <ac:chgData name="Sicheneder Lena" userId="5af9e434-5d6c-4419-997d-52c7b7b5ce60" providerId="ADAL" clId="{61CBFC14-914E-4FD1-852B-BD9B44CF126B}" dt="2026-08-02T09:55:22.608" v="541" actId="1076"/>
          <ac:spMkLst>
            <pc:docMk/>
            <pc:sldMk cId="3431446913" sldId="283"/>
            <ac:spMk id="7" creationId="{32F1C12E-B5C9-888B-59C0-680591C4CEA0}"/>
          </ac:spMkLst>
        </pc:spChg>
        <pc:spChg chg="mod">
          <ac:chgData name="Sicheneder Lena" userId="5af9e434-5d6c-4419-997d-52c7b7b5ce60" providerId="ADAL" clId="{61CBFC14-914E-4FD1-852B-BD9B44CF126B}" dt="2026-08-02T09:55:16.216" v="539" actId="1076"/>
          <ac:spMkLst>
            <pc:docMk/>
            <pc:sldMk cId="3431446913" sldId="283"/>
            <ac:spMk id="8" creationId="{6C20D9C1-1D08-0E11-18E8-3558F0716ADB}"/>
          </ac:spMkLst>
        </pc:spChg>
        <pc:spChg chg="mod">
          <ac:chgData name="Sicheneder Lena" userId="5af9e434-5d6c-4419-997d-52c7b7b5ce60" providerId="ADAL" clId="{61CBFC14-914E-4FD1-852B-BD9B44CF126B}" dt="2026-08-02T09:55:18.879" v="540" actId="1076"/>
          <ac:spMkLst>
            <pc:docMk/>
            <pc:sldMk cId="3431446913" sldId="283"/>
            <ac:spMk id="9" creationId="{121BD5C7-F519-6185-B3C1-DD9BD2384B28}"/>
          </ac:spMkLst>
        </pc:spChg>
        <pc:spChg chg="mod">
          <ac:chgData name="Sicheneder Lena" userId="5af9e434-5d6c-4419-997d-52c7b7b5ce60" providerId="ADAL" clId="{61CBFC14-914E-4FD1-852B-BD9B44CF126B}" dt="2026-08-02T09:54:59.560" v="534" actId="1076"/>
          <ac:spMkLst>
            <pc:docMk/>
            <pc:sldMk cId="3431446913" sldId="283"/>
            <ac:spMk id="10" creationId="{B0B2AFA2-7444-DCA7-F2CF-0ACBDB4741A3}"/>
          </ac:spMkLst>
        </pc:spChg>
      </pc:sldChg>
      <pc:sldChg chg="modSp mod">
        <pc:chgData name="Sicheneder Lena" userId="5af9e434-5d6c-4419-997d-52c7b7b5ce60" providerId="ADAL" clId="{61CBFC14-914E-4FD1-852B-BD9B44CF126B}" dt="2026-08-02T09:55:37.384" v="545" actId="1076"/>
        <pc:sldMkLst>
          <pc:docMk/>
          <pc:sldMk cId="419043309" sldId="284"/>
        </pc:sldMkLst>
        <pc:spChg chg="mod">
          <ac:chgData name="Sicheneder Lena" userId="5af9e434-5d6c-4419-997d-52c7b7b5ce60" providerId="ADAL" clId="{61CBFC14-914E-4FD1-852B-BD9B44CF126B}" dt="2026-08-02T09:55:35.735" v="544" actId="1076"/>
          <ac:spMkLst>
            <pc:docMk/>
            <pc:sldMk cId="419043309" sldId="284"/>
            <ac:spMk id="6" creationId="{868CDBBE-731D-AFE0-6AA5-1FBBA38B8F8A}"/>
          </ac:spMkLst>
        </pc:spChg>
        <pc:picChg chg="mod">
          <ac:chgData name="Sicheneder Lena" userId="5af9e434-5d6c-4419-997d-52c7b7b5ce60" providerId="ADAL" clId="{61CBFC14-914E-4FD1-852B-BD9B44CF126B}" dt="2026-08-02T09:55:37.384" v="545" actId="1076"/>
          <ac:picMkLst>
            <pc:docMk/>
            <pc:sldMk cId="419043309" sldId="284"/>
            <ac:picMk id="2" creationId="{E4EA34E9-201D-29F8-C8D2-D617D4277CB4}"/>
          </ac:picMkLst>
        </pc:picChg>
      </pc:sldChg>
      <pc:sldChg chg="modSp mod">
        <pc:chgData name="Sicheneder Lena" userId="5af9e434-5d6c-4419-997d-52c7b7b5ce60" providerId="ADAL" clId="{61CBFC14-914E-4FD1-852B-BD9B44CF126B}" dt="2026-08-02T08:58:48.090" v="29" actId="20577"/>
        <pc:sldMkLst>
          <pc:docMk/>
          <pc:sldMk cId="3476275740" sldId="285"/>
        </pc:sldMkLst>
        <pc:spChg chg="mod">
          <ac:chgData name="Sicheneder Lena" userId="5af9e434-5d6c-4419-997d-52c7b7b5ce60" providerId="ADAL" clId="{61CBFC14-914E-4FD1-852B-BD9B44CF126B}" dt="2026-08-02T08:58:48.090" v="29" actId="20577"/>
          <ac:spMkLst>
            <pc:docMk/>
            <pc:sldMk cId="3476275740" sldId="285"/>
            <ac:spMk id="3" creationId="{67A20BB1-B301-5FCB-5198-10A519FD5473}"/>
          </ac:spMkLst>
        </pc:spChg>
      </pc:sldChg>
      <pc:sldChg chg="ord">
        <pc:chgData name="Sicheneder Lena" userId="5af9e434-5d6c-4419-997d-52c7b7b5ce60" providerId="ADAL" clId="{61CBFC14-914E-4FD1-852B-BD9B44CF126B}" dt="2026-08-02T09:00:09.796" v="37"/>
        <pc:sldMkLst>
          <pc:docMk/>
          <pc:sldMk cId="1658380369" sldId="288"/>
        </pc:sldMkLst>
      </pc:sldChg>
      <pc:sldChg chg="ord">
        <pc:chgData name="Sicheneder Lena" userId="5af9e434-5d6c-4419-997d-52c7b7b5ce60" providerId="ADAL" clId="{61CBFC14-914E-4FD1-852B-BD9B44CF126B}" dt="2026-08-02T08:59:56.370" v="33"/>
        <pc:sldMkLst>
          <pc:docMk/>
          <pc:sldMk cId="1135659026" sldId="289"/>
        </pc:sldMkLst>
      </pc:sldChg>
      <pc:sldChg chg="addSp delSp modSp mod">
        <pc:chgData name="Sicheneder Lena" userId="5af9e434-5d6c-4419-997d-52c7b7b5ce60" providerId="ADAL" clId="{61CBFC14-914E-4FD1-852B-BD9B44CF126B}" dt="2026-08-02T09:00:40.484" v="47" actId="1076"/>
        <pc:sldMkLst>
          <pc:docMk/>
          <pc:sldMk cId="716016305" sldId="290"/>
        </pc:sldMkLst>
        <pc:spChg chg="mod">
          <ac:chgData name="Sicheneder Lena" userId="5af9e434-5d6c-4419-997d-52c7b7b5ce60" providerId="ADAL" clId="{61CBFC14-914E-4FD1-852B-BD9B44CF126B}" dt="2026-08-02T09:00:40.484" v="47" actId="1076"/>
          <ac:spMkLst>
            <pc:docMk/>
            <pc:sldMk cId="716016305" sldId="290"/>
            <ac:spMk id="6" creationId="{7A286FEA-FE5F-9FD1-0639-57FB5BB389AB}"/>
          </ac:spMkLst>
        </pc:spChg>
        <pc:spChg chg="mod">
          <ac:chgData name="Sicheneder Lena" userId="5af9e434-5d6c-4419-997d-52c7b7b5ce60" providerId="ADAL" clId="{61CBFC14-914E-4FD1-852B-BD9B44CF126B}" dt="2026-08-02T09:00:32.959" v="44" actId="14100"/>
          <ac:spMkLst>
            <pc:docMk/>
            <pc:sldMk cId="716016305" sldId="290"/>
            <ac:spMk id="7" creationId="{9F5DBD79-2379-9918-35C0-51DFBDB3C28D}"/>
          </ac:spMkLst>
        </pc:spChg>
        <pc:spChg chg="mod">
          <ac:chgData name="Sicheneder Lena" userId="5af9e434-5d6c-4419-997d-52c7b7b5ce60" providerId="ADAL" clId="{61CBFC14-914E-4FD1-852B-BD9B44CF126B}" dt="2026-08-02T09:00:34.724" v="45" actId="14100"/>
          <ac:spMkLst>
            <pc:docMk/>
            <pc:sldMk cId="716016305" sldId="290"/>
            <ac:spMk id="11" creationId="{97B432D4-77AD-B94C-CAC3-CA343CA17CF1}"/>
          </ac:spMkLst>
        </pc:spChg>
        <pc:spChg chg="mod">
          <ac:chgData name="Sicheneder Lena" userId="5af9e434-5d6c-4419-997d-52c7b7b5ce60" providerId="ADAL" clId="{61CBFC14-914E-4FD1-852B-BD9B44CF126B}" dt="2026-08-02T09:00:37.219" v="46" actId="14100"/>
          <ac:spMkLst>
            <pc:docMk/>
            <pc:sldMk cId="716016305" sldId="290"/>
            <ac:spMk id="12" creationId="{5EC2A212-B9A3-9E8C-F324-1D81FF6EA2E1}"/>
          </ac:spMkLst>
        </pc:spChg>
        <pc:spChg chg="add del mod">
          <ac:chgData name="Sicheneder Lena" userId="5af9e434-5d6c-4419-997d-52c7b7b5ce60" providerId="ADAL" clId="{61CBFC14-914E-4FD1-852B-BD9B44CF126B}" dt="2026-08-02T09:00:22.493" v="40" actId="478"/>
          <ac:spMkLst>
            <pc:docMk/>
            <pc:sldMk cId="716016305" sldId="290"/>
            <ac:spMk id="14" creationId="{C3E9282D-48BE-51C7-7BEA-8C123C1D2F1C}"/>
          </ac:spMkLst>
        </pc:spChg>
        <pc:spChg chg="del mod">
          <ac:chgData name="Sicheneder Lena" userId="5af9e434-5d6c-4419-997d-52c7b7b5ce60" providerId="ADAL" clId="{61CBFC14-914E-4FD1-852B-BD9B44CF126B}" dt="2026-08-02T09:00:21.313" v="39" actId="478"/>
          <ac:spMkLst>
            <pc:docMk/>
            <pc:sldMk cId="716016305" sldId="290"/>
            <ac:spMk id="24" creationId="{AC5C3AF6-4433-BEEB-5129-1925F863E813}"/>
          </ac:spMkLst>
        </pc:spChg>
        <pc:picChg chg="mod">
          <ac:chgData name="Sicheneder Lena" userId="5af9e434-5d6c-4419-997d-52c7b7b5ce60" providerId="ADAL" clId="{61CBFC14-914E-4FD1-852B-BD9B44CF126B}" dt="2026-08-02T09:00:31.215" v="43" actId="1076"/>
          <ac:picMkLst>
            <pc:docMk/>
            <pc:sldMk cId="716016305" sldId="290"/>
            <ac:picMk id="16" creationId="{9497A8F4-09A8-E4AD-4CD8-0C584BC019AE}"/>
          </ac:picMkLst>
        </pc:picChg>
      </pc:sldChg>
      <pc:sldChg chg="addSp delSp modSp mod">
        <pc:chgData name="Sicheneder Lena" userId="5af9e434-5d6c-4419-997d-52c7b7b5ce60" providerId="ADAL" clId="{61CBFC14-914E-4FD1-852B-BD9B44CF126B}" dt="2026-08-02T09:54:13.475" v="530" actId="1076"/>
        <pc:sldMkLst>
          <pc:docMk/>
          <pc:sldMk cId="2359518178" sldId="294"/>
        </pc:sldMkLst>
        <pc:spChg chg="mod">
          <ac:chgData name="Sicheneder Lena" userId="5af9e434-5d6c-4419-997d-52c7b7b5ce60" providerId="ADAL" clId="{61CBFC14-914E-4FD1-852B-BD9B44CF126B}" dt="2026-08-02T09:54:06.844" v="526" actId="1076"/>
          <ac:spMkLst>
            <pc:docMk/>
            <pc:sldMk cId="2359518178" sldId="294"/>
            <ac:spMk id="32" creationId="{36840F8F-21FB-3FA0-FBC7-1290487655FD}"/>
          </ac:spMkLst>
        </pc:spChg>
        <pc:spChg chg="mod">
          <ac:chgData name="Sicheneder Lena" userId="5af9e434-5d6c-4419-997d-52c7b7b5ce60" providerId="ADAL" clId="{61CBFC14-914E-4FD1-852B-BD9B44CF126B}" dt="2026-08-02T09:54:12.196" v="529" actId="1076"/>
          <ac:spMkLst>
            <pc:docMk/>
            <pc:sldMk cId="2359518178" sldId="294"/>
            <ac:spMk id="33" creationId="{F12117CB-C14B-4384-F7F1-B0420120128E}"/>
          </ac:spMkLst>
        </pc:spChg>
        <pc:picChg chg="add mod">
          <ac:chgData name="Sicheneder Lena" userId="5af9e434-5d6c-4419-997d-52c7b7b5ce60" providerId="ADAL" clId="{61CBFC14-914E-4FD1-852B-BD9B44CF126B}" dt="2026-08-02T09:54:13.475" v="530" actId="1076"/>
          <ac:picMkLst>
            <pc:docMk/>
            <pc:sldMk cId="2359518178" sldId="294"/>
            <ac:picMk id="6" creationId="{BC71523A-E413-D7D0-24E7-A9619522F9E4}"/>
          </ac:picMkLst>
        </pc:picChg>
        <pc:picChg chg="del">
          <ac:chgData name="Sicheneder Lena" userId="5af9e434-5d6c-4419-997d-52c7b7b5ce60" providerId="ADAL" clId="{61CBFC14-914E-4FD1-852B-BD9B44CF126B}" dt="2026-08-02T09:22:41.116" v="334" actId="478"/>
          <ac:picMkLst>
            <pc:docMk/>
            <pc:sldMk cId="2359518178" sldId="294"/>
            <ac:picMk id="31" creationId="{BCEA7894-C1B2-25EB-875C-9C68FD95DF16}"/>
          </ac:picMkLst>
        </pc:picChg>
      </pc:sldChg>
      <pc:sldChg chg="modSp mod">
        <pc:chgData name="Sicheneder Lena" userId="5af9e434-5d6c-4419-997d-52c7b7b5ce60" providerId="ADAL" clId="{61CBFC14-914E-4FD1-852B-BD9B44CF126B}" dt="2026-08-02T09:57:51.504" v="561" actId="20577"/>
        <pc:sldMkLst>
          <pc:docMk/>
          <pc:sldMk cId="1685293792" sldId="296"/>
        </pc:sldMkLst>
        <pc:spChg chg="mod">
          <ac:chgData name="Sicheneder Lena" userId="5af9e434-5d6c-4419-997d-52c7b7b5ce60" providerId="ADAL" clId="{61CBFC14-914E-4FD1-852B-BD9B44CF126B}" dt="2026-08-02T09:57:51.504" v="561" actId="20577"/>
          <ac:spMkLst>
            <pc:docMk/>
            <pc:sldMk cId="1685293792" sldId="296"/>
            <ac:spMk id="11" creationId="{08403E8B-1307-EDAB-5360-CCA973C6AAED}"/>
          </ac:spMkLst>
        </pc:spChg>
      </pc:sldChg>
      <pc:sldChg chg="modSp mod">
        <pc:chgData name="Sicheneder Lena" userId="5af9e434-5d6c-4419-997d-52c7b7b5ce60" providerId="ADAL" clId="{61CBFC14-914E-4FD1-852B-BD9B44CF126B}" dt="2026-08-02T09:13:19.893" v="265" actId="1076"/>
        <pc:sldMkLst>
          <pc:docMk/>
          <pc:sldMk cId="2090649467" sldId="297"/>
        </pc:sldMkLst>
        <pc:spChg chg="mod">
          <ac:chgData name="Sicheneder Lena" userId="5af9e434-5d6c-4419-997d-52c7b7b5ce60" providerId="ADAL" clId="{61CBFC14-914E-4FD1-852B-BD9B44CF126B}" dt="2026-08-02T09:12:23.824" v="260" actId="14100"/>
          <ac:spMkLst>
            <pc:docMk/>
            <pc:sldMk cId="2090649467" sldId="297"/>
            <ac:spMk id="7" creationId="{6284FB09-5B9F-F3E9-0BFE-AA6A4D404D2F}"/>
          </ac:spMkLst>
        </pc:spChg>
        <pc:picChg chg="mod">
          <ac:chgData name="Sicheneder Lena" userId="5af9e434-5d6c-4419-997d-52c7b7b5ce60" providerId="ADAL" clId="{61CBFC14-914E-4FD1-852B-BD9B44CF126B}" dt="2026-08-02T09:13:19.893" v="265" actId="1076"/>
          <ac:picMkLst>
            <pc:docMk/>
            <pc:sldMk cId="2090649467" sldId="297"/>
            <ac:picMk id="10" creationId="{D14F4EA3-CD59-6439-1C28-82F76AB86209}"/>
          </ac:picMkLst>
        </pc:picChg>
      </pc:sldChg>
      <pc:sldChg chg="modSp mod">
        <pc:chgData name="Sicheneder Lena" userId="5af9e434-5d6c-4419-997d-52c7b7b5ce60" providerId="ADAL" clId="{61CBFC14-914E-4FD1-852B-BD9B44CF126B}" dt="2026-08-02T09:58:08.237" v="562" actId="20577"/>
        <pc:sldMkLst>
          <pc:docMk/>
          <pc:sldMk cId="3086444699" sldId="298"/>
        </pc:sldMkLst>
        <pc:spChg chg="mod">
          <ac:chgData name="Sicheneder Lena" userId="5af9e434-5d6c-4419-997d-52c7b7b5ce60" providerId="ADAL" clId="{61CBFC14-914E-4FD1-852B-BD9B44CF126B}" dt="2026-08-02T09:58:08.237" v="562" actId="20577"/>
          <ac:spMkLst>
            <pc:docMk/>
            <pc:sldMk cId="3086444699" sldId="298"/>
            <ac:spMk id="7" creationId="{975F3D9D-B8C5-8034-41B1-15F64D80F2CD}"/>
          </ac:spMkLst>
        </pc:spChg>
      </pc:sldChg>
      <pc:sldChg chg="addSp delSp modSp mod">
        <pc:chgData name="Sicheneder Lena" userId="5af9e434-5d6c-4419-997d-52c7b7b5ce60" providerId="ADAL" clId="{61CBFC14-914E-4FD1-852B-BD9B44CF126B}" dt="2026-08-02T10:03:41.253" v="634" actId="1076"/>
        <pc:sldMkLst>
          <pc:docMk/>
          <pc:sldMk cId="4169781477" sldId="299"/>
        </pc:sldMkLst>
        <pc:spChg chg="add mod">
          <ac:chgData name="Sicheneder Lena" userId="5af9e434-5d6c-4419-997d-52c7b7b5ce60" providerId="ADAL" clId="{61CBFC14-914E-4FD1-852B-BD9B44CF126B}" dt="2026-08-02T10:03:38.982" v="633" actId="1076"/>
          <ac:spMkLst>
            <pc:docMk/>
            <pc:sldMk cId="4169781477" sldId="299"/>
            <ac:spMk id="6" creationId="{6A6B4A97-59FF-5240-DAA8-A180F8F93CE8}"/>
          </ac:spMkLst>
        </pc:spChg>
        <pc:spChg chg="mod">
          <ac:chgData name="Sicheneder Lena" userId="5af9e434-5d6c-4419-997d-52c7b7b5ce60" providerId="ADAL" clId="{61CBFC14-914E-4FD1-852B-BD9B44CF126B}" dt="2026-08-02T09:14:46.806" v="289" actId="113"/>
          <ac:spMkLst>
            <pc:docMk/>
            <pc:sldMk cId="4169781477" sldId="299"/>
            <ac:spMk id="8" creationId="{3091655A-EB34-2474-AEE0-848BB632BCF0}"/>
          </ac:spMkLst>
        </pc:spChg>
        <pc:spChg chg="add mod">
          <ac:chgData name="Sicheneder Lena" userId="5af9e434-5d6c-4419-997d-52c7b7b5ce60" providerId="ADAL" clId="{61CBFC14-914E-4FD1-852B-BD9B44CF126B}" dt="2026-08-02T10:03:41.253" v="634" actId="1076"/>
          <ac:spMkLst>
            <pc:docMk/>
            <pc:sldMk cId="4169781477" sldId="299"/>
            <ac:spMk id="10" creationId="{AFA40242-8B0F-08EA-DF16-B25090CBFC43}"/>
          </ac:spMkLst>
        </pc:spChg>
        <pc:spChg chg="del mod">
          <ac:chgData name="Sicheneder Lena" userId="5af9e434-5d6c-4419-997d-52c7b7b5ce60" providerId="ADAL" clId="{61CBFC14-914E-4FD1-852B-BD9B44CF126B}" dt="2026-08-02T10:02:59.134" v="618" actId="478"/>
          <ac:spMkLst>
            <pc:docMk/>
            <pc:sldMk cId="4169781477" sldId="299"/>
            <ac:spMk id="11" creationId="{2CDD7D42-8CCE-B37C-D213-0654FBC5B70E}"/>
          </ac:spMkLst>
        </pc:spChg>
        <pc:picChg chg="mod">
          <ac:chgData name="Sicheneder Lena" userId="5af9e434-5d6c-4419-997d-52c7b7b5ce60" providerId="ADAL" clId="{61CBFC14-914E-4FD1-852B-BD9B44CF126B}" dt="2026-08-02T09:14:29.642" v="281" actId="1076"/>
          <ac:picMkLst>
            <pc:docMk/>
            <pc:sldMk cId="4169781477" sldId="299"/>
            <ac:picMk id="7" creationId="{59CE8A2D-3E59-3EF9-E2AE-3251E865B5F2}"/>
          </ac:picMkLst>
        </pc:picChg>
      </pc:sldChg>
      <pc:sldChg chg="modSp mod">
        <pc:chgData name="Sicheneder Lena" userId="5af9e434-5d6c-4419-997d-52c7b7b5ce60" providerId="ADAL" clId="{61CBFC14-914E-4FD1-852B-BD9B44CF126B}" dt="2026-08-02T09:59:46.019" v="580" actId="1076"/>
        <pc:sldMkLst>
          <pc:docMk/>
          <pc:sldMk cId="205445963" sldId="300"/>
        </pc:sldMkLst>
        <pc:spChg chg="mod">
          <ac:chgData name="Sicheneder Lena" userId="5af9e434-5d6c-4419-997d-52c7b7b5ce60" providerId="ADAL" clId="{61CBFC14-914E-4FD1-852B-BD9B44CF126B}" dt="2026-08-02T09:58:44.472" v="563" actId="403"/>
          <ac:spMkLst>
            <pc:docMk/>
            <pc:sldMk cId="205445963" sldId="300"/>
            <ac:spMk id="2" creationId="{0A2E90BF-85AA-0CCE-D421-72D277624683}"/>
          </ac:spMkLst>
        </pc:spChg>
        <pc:spChg chg="mod">
          <ac:chgData name="Sicheneder Lena" userId="5af9e434-5d6c-4419-997d-52c7b7b5ce60" providerId="ADAL" clId="{61CBFC14-914E-4FD1-852B-BD9B44CF126B}" dt="2026-08-02T09:59:03.218" v="568" actId="1076"/>
          <ac:spMkLst>
            <pc:docMk/>
            <pc:sldMk cId="205445963" sldId="300"/>
            <ac:spMk id="7" creationId="{269026B6-A637-ADE9-8E4F-C94E31304A67}"/>
          </ac:spMkLst>
        </pc:spChg>
        <pc:spChg chg="mod">
          <ac:chgData name="Sicheneder Lena" userId="5af9e434-5d6c-4419-997d-52c7b7b5ce60" providerId="ADAL" clId="{61CBFC14-914E-4FD1-852B-BD9B44CF126B}" dt="2026-08-02T09:58:57.202" v="566" actId="1076"/>
          <ac:spMkLst>
            <pc:docMk/>
            <pc:sldMk cId="205445963" sldId="300"/>
            <ac:spMk id="9" creationId="{E1D3376D-2A6D-586A-EC97-85045910661D}"/>
          </ac:spMkLst>
        </pc:spChg>
        <pc:spChg chg="mod">
          <ac:chgData name="Sicheneder Lena" userId="5af9e434-5d6c-4419-997d-52c7b7b5ce60" providerId="ADAL" clId="{61CBFC14-914E-4FD1-852B-BD9B44CF126B}" dt="2026-08-02T09:59:14.702" v="571" actId="1076"/>
          <ac:spMkLst>
            <pc:docMk/>
            <pc:sldMk cId="205445963" sldId="300"/>
            <ac:spMk id="12" creationId="{670E9383-EDBB-7854-8B26-792A12E620BB}"/>
          </ac:spMkLst>
        </pc:spChg>
        <pc:spChg chg="mod">
          <ac:chgData name="Sicheneder Lena" userId="5af9e434-5d6c-4419-997d-52c7b7b5ce60" providerId="ADAL" clId="{61CBFC14-914E-4FD1-852B-BD9B44CF126B}" dt="2026-08-02T09:59:46.019" v="580" actId="1076"/>
          <ac:spMkLst>
            <pc:docMk/>
            <pc:sldMk cId="205445963" sldId="300"/>
            <ac:spMk id="14" creationId="{4EF4D330-C3BF-BD2D-A5B3-BFA4325968E1}"/>
          </ac:spMkLst>
        </pc:spChg>
      </pc:sldChg>
      <pc:sldChg chg="modSp mod modAnim">
        <pc:chgData name="Sicheneder Lena" userId="5af9e434-5d6c-4419-997d-52c7b7b5ce60" providerId="ADAL" clId="{61CBFC14-914E-4FD1-852B-BD9B44CF126B}" dt="2026-07-20T05:15:59.230" v="22"/>
        <pc:sldMkLst>
          <pc:docMk/>
          <pc:sldMk cId="2775849955" sldId="301"/>
        </pc:sldMkLst>
        <pc:spChg chg="mod ord">
          <ac:chgData name="Sicheneder Lena" userId="5af9e434-5d6c-4419-997d-52c7b7b5ce60" providerId="ADAL" clId="{61CBFC14-914E-4FD1-852B-BD9B44CF126B}" dt="2026-07-20T05:15:49.479" v="19" actId="167"/>
          <ac:spMkLst>
            <pc:docMk/>
            <pc:sldMk cId="2775849955" sldId="301"/>
            <ac:spMk id="38" creationId="{9E5BCCF1-0FA0-CCD3-7AC9-0CFDCE093452}"/>
          </ac:spMkLst>
        </pc:spChg>
      </pc:sldChg>
      <pc:sldChg chg="addSp delSp modSp mod">
        <pc:chgData name="Sicheneder Lena" userId="5af9e434-5d6c-4419-997d-52c7b7b5ce60" providerId="ADAL" clId="{61CBFC14-914E-4FD1-852B-BD9B44CF126B}" dt="2026-08-02T09:15:32.184" v="296" actId="1076"/>
        <pc:sldMkLst>
          <pc:docMk/>
          <pc:sldMk cId="1899378405" sldId="302"/>
        </pc:sldMkLst>
        <pc:picChg chg="del">
          <ac:chgData name="Sicheneder Lena" userId="5af9e434-5d6c-4419-997d-52c7b7b5ce60" providerId="ADAL" clId="{61CBFC14-914E-4FD1-852B-BD9B44CF126B}" dt="2026-08-02T09:15:04.515" v="290" actId="478"/>
          <ac:picMkLst>
            <pc:docMk/>
            <pc:sldMk cId="1899378405" sldId="302"/>
            <ac:picMk id="6" creationId="{C2BF0A9B-88FB-B8FD-752F-9CE17719B988}"/>
          </ac:picMkLst>
        </pc:picChg>
        <pc:picChg chg="add mod modCrop">
          <ac:chgData name="Sicheneder Lena" userId="5af9e434-5d6c-4419-997d-52c7b7b5ce60" providerId="ADAL" clId="{61CBFC14-914E-4FD1-852B-BD9B44CF126B}" dt="2026-08-02T09:15:32.184" v="296" actId="1076"/>
          <ac:picMkLst>
            <pc:docMk/>
            <pc:sldMk cId="1899378405" sldId="302"/>
            <ac:picMk id="7" creationId="{16DC53A4-0CF3-C763-C5E7-8183B20167B2}"/>
          </ac:picMkLst>
        </pc:picChg>
      </pc:sldChg>
      <pc:sldChg chg="del mod modShow">
        <pc:chgData name="Sicheneder Lena" userId="5af9e434-5d6c-4419-997d-52c7b7b5ce60" providerId="ADAL" clId="{61CBFC14-914E-4FD1-852B-BD9B44CF126B}" dt="2026-08-02T09:52:02.709" v="507" actId="47"/>
        <pc:sldMkLst>
          <pc:docMk/>
          <pc:sldMk cId="3128861383" sldId="304"/>
        </pc:sldMkLst>
      </pc:sldChg>
      <pc:sldChg chg="addSp modSp mod">
        <pc:chgData name="Sicheneder Lena" userId="5af9e434-5d6c-4419-997d-52c7b7b5ce60" providerId="ADAL" clId="{61CBFC14-914E-4FD1-852B-BD9B44CF126B}" dt="2026-08-02T10:04:45.841" v="656" actId="1076"/>
        <pc:sldMkLst>
          <pc:docMk/>
          <pc:sldMk cId="143781972" sldId="307"/>
        </pc:sldMkLst>
        <pc:spChg chg="add mod ord">
          <ac:chgData name="Sicheneder Lena" userId="5af9e434-5d6c-4419-997d-52c7b7b5ce60" providerId="ADAL" clId="{61CBFC14-914E-4FD1-852B-BD9B44CF126B}" dt="2026-08-02T10:04:44.558" v="655" actId="14100"/>
          <ac:spMkLst>
            <pc:docMk/>
            <pc:sldMk cId="143781972" sldId="307"/>
            <ac:spMk id="6" creationId="{32ECB9AA-1A1C-3A9A-515F-EA6D7ED7F195}"/>
          </ac:spMkLst>
        </pc:spChg>
        <pc:picChg chg="mod modCrop">
          <ac:chgData name="Sicheneder Lena" userId="5af9e434-5d6c-4419-997d-52c7b7b5ce60" providerId="ADAL" clId="{61CBFC14-914E-4FD1-852B-BD9B44CF126B}" dt="2026-08-02T10:04:45.841" v="656" actId="1076"/>
          <ac:picMkLst>
            <pc:docMk/>
            <pc:sldMk cId="143781972" sldId="307"/>
            <ac:picMk id="2" creationId="{64D30D0E-0FCD-DF18-F5AB-566B144FB2B5}"/>
          </ac:picMkLst>
        </pc:picChg>
      </pc:sldChg>
      <pc:sldChg chg="modAnim">
        <pc:chgData name="Sicheneder Lena" userId="5af9e434-5d6c-4419-997d-52c7b7b5ce60" providerId="ADAL" clId="{61CBFC14-914E-4FD1-852B-BD9B44CF126B}" dt="2026-07-20T05:14:59.692" v="13"/>
        <pc:sldMkLst>
          <pc:docMk/>
          <pc:sldMk cId="990414761" sldId="308"/>
        </pc:sldMkLst>
      </pc:sldChg>
      <pc:sldChg chg="addSp delSp modSp mod delAnim modAnim">
        <pc:chgData name="Sicheneder Lena" userId="5af9e434-5d6c-4419-997d-52c7b7b5ce60" providerId="ADAL" clId="{61CBFC14-914E-4FD1-852B-BD9B44CF126B}" dt="2026-08-02T09:16:07.171" v="301" actId="1076"/>
        <pc:sldMkLst>
          <pc:docMk/>
          <pc:sldMk cId="2114360558" sldId="309"/>
        </pc:sldMkLst>
        <pc:picChg chg="del">
          <ac:chgData name="Sicheneder Lena" userId="5af9e434-5d6c-4419-997d-52c7b7b5ce60" providerId="ADAL" clId="{61CBFC14-914E-4FD1-852B-BD9B44CF126B}" dt="2026-08-02T09:15:35.600" v="297" actId="478"/>
          <ac:picMkLst>
            <pc:docMk/>
            <pc:sldMk cId="2114360558" sldId="309"/>
            <ac:picMk id="2" creationId="{1DB7AFC5-E479-285B-1E9D-247623B57C30}"/>
          </ac:picMkLst>
        </pc:picChg>
        <pc:picChg chg="add mod modCrop">
          <ac:chgData name="Sicheneder Lena" userId="5af9e434-5d6c-4419-997d-52c7b7b5ce60" providerId="ADAL" clId="{61CBFC14-914E-4FD1-852B-BD9B44CF126B}" dt="2026-08-02T09:16:07.171" v="301" actId="1076"/>
          <ac:picMkLst>
            <pc:docMk/>
            <pc:sldMk cId="2114360558" sldId="309"/>
            <ac:picMk id="8" creationId="{958F627F-685F-37FB-E33E-734719CD8485}"/>
          </ac:picMkLst>
        </pc:picChg>
      </pc:sldChg>
      <pc:sldChg chg="modAnim modNotesTx">
        <pc:chgData name="Sicheneder Lena" userId="5af9e434-5d6c-4419-997d-52c7b7b5ce60" providerId="ADAL" clId="{61CBFC14-914E-4FD1-852B-BD9B44CF126B}" dt="2026-08-02T10:04:53.954" v="657" actId="5793"/>
        <pc:sldMkLst>
          <pc:docMk/>
          <pc:sldMk cId="3584639921" sldId="310"/>
        </pc:sldMkLst>
      </pc:sldChg>
      <pc:sldChg chg="addSp delSp modSp mod delAnim modAnim">
        <pc:chgData name="Sicheneder Lena" userId="5af9e434-5d6c-4419-997d-52c7b7b5ce60" providerId="ADAL" clId="{61CBFC14-914E-4FD1-852B-BD9B44CF126B}" dt="2026-08-02T09:20:24.770" v="307" actId="1076"/>
        <pc:sldMkLst>
          <pc:docMk/>
          <pc:sldMk cId="1714144672" sldId="311"/>
        </pc:sldMkLst>
        <pc:picChg chg="del">
          <ac:chgData name="Sicheneder Lena" userId="5af9e434-5d6c-4419-997d-52c7b7b5ce60" providerId="ADAL" clId="{61CBFC14-914E-4FD1-852B-BD9B44CF126B}" dt="2026-08-02T09:20:05.927" v="302" actId="478"/>
          <ac:picMkLst>
            <pc:docMk/>
            <pc:sldMk cId="1714144672" sldId="311"/>
            <ac:picMk id="2" creationId="{DB76E431-1F4E-FA0D-F14C-3DAC8762A3EE}"/>
          </ac:picMkLst>
        </pc:picChg>
        <pc:picChg chg="add mod">
          <ac:chgData name="Sicheneder Lena" userId="5af9e434-5d6c-4419-997d-52c7b7b5ce60" providerId="ADAL" clId="{61CBFC14-914E-4FD1-852B-BD9B44CF126B}" dt="2026-08-02T09:20:24.770" v="307" actId="1076"/>
          <ac:picMkLst>
            <pc:docMk/>
            <pc:sldMk cId="1714144672" sldId="311"/>
            <ac:picMk id="8" creationId="{4BAEA888-601F-4342-B0C9-D924688760AE}"/>
          </ac:picMkLst>
        </pc:picChg>
      </pc:sldChg>
      <pc:sldChg chg="addSp delSp modSp mod">
        <pc:chgData name="Sicheneder Lena" userId="5af9e434-5d6c-4419-997d-52c7b7b5ce60" providerId="ADAL" clId="{61CBFC14-914E-4FD1-852B-BD9B44CF126B}" dt="2026-08-02T09:57:18.542" v="557" actId="167"/>
        <pc:sldMkLst>
          <pc:docMk/>
          <pc:sldMk cId="3184966536" sldId="315"/>
        </pc:sldMkLst>
        <pc:spChg chg="add mod ord">
          <ac:chgData name="Sicheneder Lena" userId="5af9e434-5d6c-4419-997d-52c7b7b5ce60" providerId="ADAL" clId="{61CBFC14-914E-4FD1-852B-BD9B44CF126B}" dt="2026-08-02T09:57:18.542" v="557" actId="167"/>
          <ac:spMkLst>
            <pc:docMk/>
            <pc:sldMk cId="3184966536" sldId="315"/>
            <ac:spMk id="7" creationId="{6A419807-698F-1E6D-8E2D-C0BF410F9676}"/>
          </ac:spMkLst>
        </pc:spChg>
        <pc:picChg chg="add mod modCrop">
          <ac:chgData name="Sicheneder Lena" userId="5af9e434-5d6c-4419-997d-52c7b7b5ce60" providerId="ADAL" clId="{61CBFC14-914E-4FD1-852B-BD9B44CF126B}" dt="2026-08-02T09:57:01.855" v="555" actId="1076"/>
          <ac:picMkLst>
            <pc:docMk/>
            <pc:sldMk cId="3184966536" sldId="315"/>
            <ac:picMk id="2" creationId="{643B5324-75B3-56E1-5B2E-B413F4D6388B}"/>
          </ac:picMkLst>
        </pc:picChg>
        <pc:picChg chg="del">
          <ac:chgData name="Sicheneder Lena" userId="5af9e434-5d6c-4419-997d-52c7b7b5ce60" providerId="ADAL" clId="{61CBFC14-914E-4FD1-852B-BD9B44CF126B}" dt="2026-08-02T09:56:36.733" v="547" actId="478"/>
          <ac:picMkLst>
            <pc:docMk/>
            <pc:sldMk cId="3184966536" sldId="315"/>
            <ac:picMk id="6" creationId="{A43CBF69-BE34-D2AC-D242-337115451C62}"/>
          </ac:picMkLst>
        </pc:picChg>
      </pc:sldChg>
      <pc:sldChg chg="modSp mod">
        <pc:chgData name="Sicheneder Lena" userId="5af9e434-5d6c-4419-997d-52c7b7b5ce60" providerId="ADAL" clId="{61CBFC14-914E-4FD1-852B-BD9B44CF126B}" dt="2026-07-20T05:15:25.435" v="16" actId="1076"/>
        <pc:sldMkLst>
          <pc:docMk/>
          <pc:sldMk cId="1774621319" sldId="316"/>
        </pc:sldMkLst>
        <pc:spChg chg="mod">
          <ac:chgData name="Sicheneder Lena" userId="5af9e434-5d6c-4419-997d-52c7b7b5ce60" providerId="ADAL" clId="{61CBFC14-914E-4FD1-852B-BD9B44CF126B}" dt="2026-07-20T05:15:25.435" v="16" actId="1076"/>
          <ac:spMkLst>
            <pc:docMk/>
            <pc:sldMk cId="1774621319" sldId="316"/>
            <ac:spMk id="8" creationId="{A4476754-279F-654B-4386-BEC4F6352EE9}"/>
          </ac:spMkLst>
        </pc:spChg>
      </pc:sldChg>
      <pc:sldChg chg="addSp delSp modSp mod modAnim modNotesTx">
        <pc:chgData name="Sicheneder Lena" userId="5af9e434-5d6c-4419-997d-52c7b7b5ce60" providerId="ADAL" clId="{61CBFC14-914E-4FD1-852B-BD9B44CF126B}" dt="2026-08-02T09:21:37.762" v="319" actId="1076"/>
        <pc:sldMkLst>
          <pc:docMk/>
          <pc:sldMk cId="1879002686" sldId="318"/>
        </pc:sldMkLst>
        <pc:spChg chg="del mod">
          <ac:chgData name="Sicheneder Lena" userId="5af9e434-5d6c-4419-997d-52c7b7b5ce60" providerId="ADAL" clId="{61CBFC14-914E-4FD1-852B-BD9B44CF126B}" dt="2026-08-02T09:21:24.201" v="314" actId="478"/>
          <ac:spMkLst>
            <pc:docMk/>
            <pc:sldMk cId="1879002686" sldId="318"/>
            <ac:spMk id="2" creationId="{27CE54B7-51FA-A0E6-5697-CB4009A5F25E}"/>
          </ac:spMkLst>
        </pc:spChg>
        <pc:spChg chg="mod">
          <ac:chgData name="Sicheneder Lena" userId="5af9e434-5d6c-4419-997d-52c7b7b5ce60" providerId="ADAL" clId="{61CBFC14-914E-4FD1-852B-BD9B44CF126B}" dt="2026-08-02T09:21:35.746" v="318" actId="1076"/>
          <ac:spMkLst>
            <pc:docMk/>
            <pc:sldMk cId="1879002686" sldId="318"/>
            <ac:spMk id="7" creationId="{D0D58E9A-C9E4-AC23-C4D1-8D72988ACF01}"/>
          </ac:spMkLst>
        </pc:spChg>
        <pc:spChg chg="mod">
          <ac:chgData name="Sicheneder Lena" userId="5af9e434-5d6c-4419-997d-52c7b7b5ce60" providerId="ADAL" clId="{61CBFC14-914E-4FD1-852B-BD9B44CF126B}" dt="2026-08-02T09:21:32.938" v="317" actId="14100"/>
          <ac:spMkLst>
            <pc:docMk/>
            <pc:sldMk cId="1879002686" sldId="318"/>
            <ac:spMk id="9" creationId="{564952C3-1DC5-D163-4B90-CF245AC8FEF2}"/>
          </ac:spMkLst>
        </pc:spChg>
        <pc:picChg chg="add mod">
          <ac:chgData name="Sicheneder Lena" userId="5af9e434-5d6c-4419-997d-52c7b7b5ce60" providerId="ADAL" clId="{61CBFC14-914E-4FD1-852B-BD9B44CF126B}" dt="2026-08-02T09:21:37.762" v="319" actId="1076"/>
          <ac:picMkLst>
            <pc:docMk/>
            <pc:sldMk cId="1879002686" sldId="318"/>
            <ac:picMk id="6" creationId="{7CD9387B-2C8C-B754-9B84-861B668E989B}"/>
          </ac:picMkLst>
        </pc:picChg>
      </pc:sldChg>
      <pc:sldChg chg="modAnim">
        <pc:chgData name="Sicheneder Lena" userId="5af9e434-5d6c-4419-997d-52c7b7b5ce60" providerId="ADAL" clId="{61CBFC14-914E-4FD1-852B-BD9B44CF126B}" dt="2026-07-20T05:16:12.686" v="27"/>
        <pc:sldMkLst>
          <pc:docMk/>
          <pc:sldMk cId="3860079050" sldId="320"/>
        </pc:sldMkLst>
      </pc:sldChg>
      <pc:sldChg chg="del">
        <pc:chgData name="Sicheneder Lena" userId="5af9e434-5d6c-4419-997d-52c7b7b5ce60" providerId="ADAL" clId="{61CBFC14-914E-4FD1-852B-BD9B44CF126B}" dt="2026-08-02T09:29:00.281" v="340" actId="47"/>
        <pc:sldMkLst>
          <pc:docMk/>
          <pc:sldMk cId="2468411891" sldId="321"/>
        </pc:sldMkLst>
      </pc:sldChg>
      <pc:sldChg chg="del mod modShow">
        <pc:chgData name="Sicheneder Lena" userId="5af9e434-5d6c-4419-997d-52c7b7b5ce60" providerId="ADAL" clId="{61CBFC14-914E-4FD1-852B-BD9B44CF126B}" dt="2026-08-02T09:52:03.112" v="508" actId="47"/>
        <pc:sldMkLst>
          <pc:docMk/>
          <pc:sldMk cId="2010754137" sldId="325"/>
        </pc:sldMkLst>
      </pc:sldChg>
      <pc:sldChg chg="addSp delSp modSp mod ord">
        <pc:chgData name="Sicheneder Lena" userId="5af9e434-5d6c-4419-997d-52c7b7b5ce60" providerId="ADAL" clId="{61CBFC14-914E-4FD1-852B-BD9B44CF126B}" dt="2026-08-02T09:35:06.525" v="506" actId="113"/>
        <pc:sldMkLst>
          <pc:docMk/>
          <pc:sldMk cId="1554586997" sldId="326"/>
        </pc:sldMkLst>
        <pc:spChg chg="add mod">
          <ac:chgData name="Sicheneder Lena" userId="5af9e434-5d6c-4419-997d-52c7b7b5ce60" providerId="ADAL" clId="{61CBFC14-914E-4FD1-852B-BD9B44CF126B}" dt="2026-08-02T09:30:51.917" v="348"/>
          <ac:spMkLst>
            <pc:docMk/>
            <pc:sldMk cId="1554586997" sldId="326"/>
            <ac:spMk id="2" creationId="{5196C57D-306D-42CB-D14F-610F24B4ECF8}"/>
          </ac:spMkLst>
        </pc:spChg>
        <pc:spChg chg="del">
          <ac:chgData name="Sicheneder Lena" userId="5af9e434-5d6c-4419-997d-52c7b7b5ce60" providerId="ADAL" clId="{61CBFC14-914E-4FD1-852B-BD9B44CF126B}" dt="2026-08-02T09:29:48.394" v="343" actId="478"/>
          <ac:spMkLst>
            <pc:docMk/>
            <pc:sldMk cId="1554586997" sldId="326"/>
            <ac:spMk id="6" creationId="{E4055F80-E445-339E-4718-B0AA36C455D0}"/>
          </ac:spMkLst>
        </pc:spChg>
        <pc:spChg chg="mod">
          <ac:chgData name="Sicheneder Lena" userId="5af9e434-5d6c-4419-997d-52c7b7b5ce60" providerId="ADAL" clId="{61CBFC14-914E-4FD1-852B-BD9B44CF126B}" dt="2026-08-02T09:30:59.394" v="349" actId="207"/>
          <ac:spMkLst>
            <pc:docMk/>
            <pc:sldMk cId="1554586997" sldId="326"/>
            <ac:spMk id="7" creationId="{D0D58E9A-C9E4-AC23-C4D1-8D72988ACF01}"/>
          </ac:spMkLst>
        </pc:spChg>
        <pc:spChg chg="mod">
          <ac:chgData name="Sicheneder Lena" userId="5af9e434-5d6c-4419-997d-52c7b7b5ce60" providerId="ADAL" clId="{61CBFC14-914E-4FD1-852B-BD9B44CF126B}" dt="2026-08-02T09:33:28.143" v="374" actId="1076"/>
          <ac:spMkLst>
            <pc:docMk/>
            <pc:sldMk cId="1554586997" sldId="326"/>
            <ac:spMk id="9" creationId="{564952C3-1DC5-D163-4B90-CF245AC8FEF2}"/>
          </ac:spMkLst>
        </pc:spChg>
        <pc:spChg chg="add mod">
          <ac:chgData name="Sicheneder Lena" userId="5af9e434-5d6c-4419-997d-52c7b7b5ce60" providerId="ADAL" clId="{61CBFC14-914E-4FD1-852B-BD9B44CF126B}" dt="2026-08-02T09:35:06.525" v="506" actId="113"/>
          <ac:spMkLst>
            <pc:docMk/>
            <pc:sldMk cId="1554586997" sldId="326"/>
            <ac:spMk id="11" creationId="{64CA0C60-3F67-C9BE-FD6E-ED3AFD2A1DA8}"/>
          </ac:spMkLst>
        </pc:spChg>
        <pc:picChg chg="add mod modCrop">
          <ac:chgData name="Sicheneder Lena" userId="5af9e434-5d6c-4419-997d-52c7b7b5ce60" providerId="ADAL" clId="{61CBFC14-914E-4FD1-852B-BD9B44CF126B}" dt="2026-08-02T09:33:30.164" v="375" actId="1076"/>
          <ac:picMkLst>
            <pc:docMk/>
            <pc:sldMk cId="1554586997" sldId="326"/>
            <ac:picMk id="10" creationId="{D7D53A23-5EF4-7610-AF5C-1532B9425CB3}"/>
          </ac:picMkLst>
        </pc:picChg>
      </pc:sldChg>
      <pc:sldChg chg="del mod modShow">
        <pc:chgData name="Sicheneder Lena" userId="5af9e434-5d6c-4419-997d-52c7b7b5ce60" providerId="ADAL" clId="{61CBFC14-914E-4FD1-852B-BD9B44CF126B}" dt="2026-08-02T09:52:03.784" v="509" actId="47"/>
        <pc:sldMkLst>
          <pc:docMk/>
          <pc:sldMk cId="868880702" sldId="327"/>
        </pc:sldMkLst>
      </pc:sldChg>
      <pc:sldChg chg="addSp delSp modSp add mod">
        <pc:chgData name="Sicheneder Lena" userId="5af9e434-5d6c-4419-997d-52c7b7b5ce60" providerId="ADAL" clId="{61CBFC14-914E-4FD1-852B-BD9B44CF126B}" dt="2026-08-02T09:09:10.702" v="128" actId="1076"/>
        <pc:sldMkLst>
          <pc:docMk/>
          <pc:sldMk cId="2706387760" sldId="328"/>
        </pc:sldMkLst>
        <pc:spChg chg="del mod">
          <ac:chgData name="Sicheneder Lena" userId="5af9e434-5d6c-4419-997d-52c7b7b5ce60" providerId="ADAL" clId="{61CBFC14-914E-4FD1-852B-BD9B44CF126B}" dt="2026-08-02T09:04:43.741" v="78" actId="478"/>
          <ac:spMkLst>
            <pc:docMk/>
            <pc:sldMk cId="2706387760" sldId="328"/>
            <ac:spMk id="2" creationId="{FF6B28B9-AF6F-2DAC-58ED-8F8681FC0B7D}"/>
          </ac:spMkLst>
        </pc:spChg>
        <pc:spChg chg="del">
          <ac:chgData name="Sicheneder Lena" userId="5af9e434-5d6c-4419-997d-52c7b7b5ce60" providerId="ADAL" clId="{61CBFC14-914E-4FD1-852B-BD9B44CF126B}" dt="2026-08-02T09:04:44.498" v="79" actId="478"/>
          <ac:spMkLst>
            <pc:docMk/>
            <pc:sldMk cId="2706387760" sldId="328"/>
            <ac:spMk id="6" creationId="{91F8205B-05A9-E7BD-C110-642CFD83643E}"/>
          </ac:spMkLst>
        </pc:spChg>
        <pc:spChg chg="del mod">
          <ac:chgData name="Sicheneder Lena" userId="5af9e434-5d6c-4419-997d-52c7b7b5ce60" providerId="ADAL" clId="{61CBFC14-914E-4FD1-852B-BD9B44CF126B}" dt="2026-08-02T09:04:47.101" v="81" actId="478"/>
          <ac:spMkLst>
            <pc:docMk/>
            <pc:sldMk cId="2706387760" sldId="328"/>
            <ac:spMk id="7" creationId="{975F3D9D-B8C5-8034-41B1-15F64D80F2CD}"/>
          </ac:spMkLst>
        </pc:spChg>
        <pc:spChg chg="del">
          <ac:chgData name="Sicheneder Lena" userId="5af9e434-5d6c-4419-997d-52c7b7b5ce60" providerId="ADAL" clId="{61CBFC14-914E-4FD1-852B-BD9B44CF126B}" dt="2026-08-02T09:04:48.390" v="82" actId="478"/>
          <ac:spMkLst>
            <pc:docMk/>
            <pc:sldMk cId="2706387760" sldId="328"/>
            <ac:spMk id="8" creationId="{FEABA196-6675-CADA-37CE-ACCBAAB7C946}"/>
          </ac:spMkLst>
        </pc:spChg>
        <pc:spChg chg="del">
          <ac:chgData name="Sicheneder Lena" userId="5af9e434-5d6c-4419-997d-52c7b7b5ce60" providerId="ADAL" clId="{61CBFC14-914E-4FD1-852B-BD9B44CF126B}" dt="2026-08-02T09:04:49.209" v="83" actId="478"/>
          <ac:spMkLst>
            <pc:docMk/>
            <pc:sldMk cId="2706387760" sldId="328"/>
            <ac:spMk id="9" creationId="{BA7AFA4D-8CA1-C911-36B1-44F970C32B4D}"/>
          </ac:spMkLst>
        </pc:spChg>
        <pc:spChg chg="add mod">
          <ac:chgData name="Sicheneder Lena" userId="5af9e434-5d6c-4419-997d-52c7b7b5ce60" providerId="ADAL" clId="{61CBFC14-914E-4FD1-852B-BD9B44CF126B}" dt="2026-08-02T09:06:46.518" v="127" actId="1076"/>
          <ac:spMkLst>
            <pc:docMk/>
            <pc:sldMk cId="2706387760" sldId="328"/>
            <ac:spMk id="12" creationId="{AD2B881C-A702-20A1-F954-4CA56FD07556}"/>
          </ac:spMkLst>
        </pc:spChg>
        <pc:spChg chg="mod">
          <ac:chgData name="Sicheneder Lena" userId="5af9e434-5d6c-4419-997d-52c7b7b5ce60" providerId="ADAL" clId="{61CBFC14-914E-4FD1-852B-BD9B44CF126B}" dt="2026-08-02T09:06:41.846" v="125" actId="14100"/>
          <ac:spMkLst>
            <pc:docMk/>
            <pc:sldMk cId="2706387760" sldId="328"/>
            <ac:spMk id="25" creationId="{703C9801-9EAE-4437-9538-027F73A56CF3}"/>
          </ac:spMkLst>
        </pc:spChg>
        <pc:picChg chg="add mod">
          <ac:chgData name="Sicheneder Lena" userId="5af9e434-5d6c-4419-997d-52c7b7b5ce60" providerId="ADAL" clId="{61CBFC14-914E-4FD1-852B-BD9B44CF126B}" dt="2026-08-02T09:09:10.702" v="128" actId="1076"/>
          <ac:picMkLst>
            <pc:docMk/>
            <pc:sldMk cId="2706387760" sldId="328"/>
            <ac:picMk id="11" creationId="{4F8B4BF8-DF96-D666-6BE0-B6CB3D50B5B6}"/>
          </ac:picMkLst>
        </pc:picChg>
      </pc:sldChg>
      <pc:sldChg chg="addSp delSp modSp add mod">
        <pc:chgData name="Sicheneder Lena" userId="5af9e434-5d6c-4419-997d-52c7b7b5ce60" providerId="ADAL" clId="{61CBFC14-914E-4FD1-852B-BD9B44CF126B}" dt="2026-08-02T09:10:01.473" v="138" actId="1076"/>
        <pc:sldMkLst>
          <pc:docMk/>
          <pc:sldMk cId="184541479" sldId="329"/>
        </pc:sldMkLst>
        <pc:spChg chg="add del mod">
          <ac:chgData name="Sicheneder Lena" userId="5af9e434-5d6c-4419-997d-52c7b7b5ce60" providerId="ADAL" clId="{61CBFC14-914E-4FD1-852B-BD9B44CF126B}" dt="2026-08-02T09:09:37.097" v="133" actId="478"/>
          <ac:spMkLst>
            <pc:docMk/>
            <pc:sldMk cId="184541479" sldId="329"/>
            <ac:spMk id="6" creationId="{1866E828-3F09-FFDC-4463-AF55701DE9A6}"/>
          </ac:spMkLst>
        </pc:spChg>
        <pc:spChg chg="del">
          <ac:chgData name="Sicheneder Lena" userId="5af9e434-5d6c-4419-997d-52c7b7b5ce60" providerId="ADAL" clId="{61CBFC14-914E-4FD1-852B-BD9B44CF126B}" dt="2026-08-02T09:09:29.118" v="130" actId="478"/>
          <ac:spMkLst>
            <pc:docMk/>
            <pc:sldMk cId="184541479" sldId="329"/>
            <ac:spMk id="12" creationId="{AD2B881C-A702-20A1-F954-4CA56FD07556}"/>
          </ac:spMkLst>
        </pc:spChg>
        <pc:spChg chg="del">
          <ac:chgData name="Sicheneder Lena" userId="5af9e434-5d6c-4419-997d-52c7b7b5ce60" providerId="ADAL" clId="{61CBFC14-914E-4FD1-852B-BD9B44CF126B}" dt="2026-08-02T09:09:33.544" v="131" actId="478"/>
          <ac:spMkLst>
            <pc:docMk/>
            <pc:sldMk cId="184541479" sldId="329"/>
            <ac:spMk id="25" creationId="{703C9801-9EAE-4437-9538-027F73A56CF3}"/>
          </ac:spMkLst>
        </pc:spChg>
        <pc:picChg chg="add mod">
          <ac:chgData name="Sicheneder Lena" userId="5af9e434-5d6c-4419-997d-52c7b7b5ce60" providerId="ADAL" clId="{61CBFC14-914E-4FD1-852B-BD9B44CF126B}" dt="2026-08-02T09:10:01.473" v="138" actId="1076"/>
          <ac:picMkLst>
            <pc:docMk/>
            <pc:sldMk cId="184541479" sldId="329"/>
            <ac:picMk id="8" creationId="{48A388C9-0744-A273-C2F5-C174440625DF}"/>
          </ac:picMkLst>
        </pc:picChg>
        <pc:picChg chg="del">
          <ac:chgData name="Sicheneder Lena" userId="5af9e434-5d6c-4419-997d-52c7b7b5ce60" providerId="ADAL" clId="{61CBFC14-914E-4FD1-852B-BD9B44CF126B}" dt="2026-08-02T09:09:35.940" v="132" actId="478"/>
          <ac:picMkLst>
            <pc:docMk/>
            <pc:sldMk cId="184541479" sldId="329"/>
            <ac:picMk id="11" creationId="{4F8B4BF8-DF96-D666-6BE0-B6CB3D50B5B6}"/>
          </ac:picMkLst>
        </pc:picChg>
      </pc:sldChg>
      <pc:sldChg chg="add">
        <pc:chgData name="Sicheneder Lena" userId="5af9e434-5d6c-4419-997d-52c7b7b5ce60" providerId="ADAL" clId="{61CBFC14-914E-4FD1-852B-BD9B44CF126B}" dt="2026-08-02T09:25:14.687" v="339" actId="2890"/>
        <pc:sldMkLst>
          <pc:docMk/>
          <pc:sldMk cId="2360350298" sldId="330"/>
        </pc:sldMkLst>
      </pc:sldChg>
      <pc:sldChg chg="addSp modSp add mod">
        <pc:chgData name="Sicheneder Lena" userId="5af9e434-5d6c-4419-997d-52c7b7b5ce60" providerId="ADAL" clId="{61CBFC14-914E-4FD1-852B-BD9B44CF126B}" dt="2026-08-02T09:57:27.703" v="560" actId="167"/>
        <pc:sldMkLst>
          <pc:docMk/>
          <pc:sldMk cId="3063456924" sldId="331"/>
        </pc:sldMkLst>
        <pc:spChg chg="add mod ord">
          <ac:chgData name="Sicheneder Lena" userId="5af9e434-5d6c-4419-997d-52c7b7b5ce60" providerId="ADAL" clId="{61CBFC14-914E-4FD1-852B-BD9B44CF126B}" dt="2026-08-02T09:57:27.703" v="560" actId="167"/>
          <ac:spMkLst>
            <pc:docMk/>
            <pc:sldMk cId="3063456924" sldId="331"/>
            <ac:spMk id="2" creationId="{F1CD5E18-915F-C61C-FAAC-79E347FC8A2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2">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3F1CD1-318F-4CF7-80A2-81DA11199800}" type="doc">
      <dgm:prSet loTypeId="urn:microsoft.com/office/officeart/2005/8/layout/hProcess9" loCatId="process" qsTypeId="urn:microsoft.com/office/officeart/2005/8/quickstyle/simple1#4" qsCatId="simple" csTypeId="urn:microsoft.com/office/officeart/2005/8/colors/accent1_2#3" csCatId="accent1" phldr="1"/>
      <dgm:spPr/>
    </dgm:pt>
    <dgm:pt modelId="{036A2E33-E1F7-47B3-8B79-4C0533691EA1}">
      <dgm:prSet phldrT="[Text]" custT="1"/>
      <dgm:spPr>
        <a:solidFill>
          <a:srgbClr val="E91F75"/>
        </a:solidFill>
      </dgm:spPr>
      <dgm:t>
        <a:bodyPr/>
        <a:lstStyle/>
        <a:p>
          <a:pPr>
            <a:buFont typeface="Wingdings" panose="05000000000000000000" pitchFamily="2" charset="2"/>
            <a:buChar char=""/>
          </a:pPr>
          <a:r>
            <a:rPr lang="de-DE" sz="2400" b="0" kern="1200" dirty="0">
              <a:solidFill>
                <a:schemeClr val="bg1"/>
              </a:solidFill>
              <a:latin typeface="Arial Narrow" panose="020B0606020202030204" pitchFamily="34" charset="0"/>
              <a:ea typeface="+mn-ea"/>
              <a:cs typeface="+mn-cs"/>
            </a:rPr>
            <a:t>Schnellere Bearbeitungs-zeiten und Entlastung der Verwaltung</a:t>
          </a:r>
        </a:p>
      </dgm:t>
    </dgm:pt>
    <dgm:pt modelId="{FBEB0532-0BF2-4A5B-8941-90693D6B2A84}" type="parTrans" cxnId="{D4DE92F0-4242-4D6A-8C2E-36B777B919EA}">
      <dgm:prSet/>
      <dgm:spPr/>
      <dgm:t>
        <a:bodyPr/>
        <a:lstStyle/>
        <a:p>
          <a:endParaRPr lang="de-DE"/>
        </a:p>
      </dgm:t>
    </dgm:pt>
    <dgm:pt modelId="{A979E5D1-5327-44A8-BE5D-EEF44E24BB3D}" type="sibTrans" cxnId="{D4DE92F0-4242-4D6A-8C2E-36B777B919EA}">
      <dgm:prSet/>
      <dgm:spPr/>
      <dgm:t>
        <a:bodyPr/>
        <a:lstStyle/>
        <a:p>
          <a:endParaRPr lang="de-DE"/>
        </a:p>
      </dgm:t>
    </dgm:pt>
    <dgm:pt modelId="{09719390-37F9-44A6-B6A9-81D162DE8415}">
      <dgm:prSet phldrT="[Text]" custT="1"/>
      <dgm:spPr>
        <a:solidFill>
          <a:srgbClr val="8BBD0B"/>
        </a:solidFill>
      </dgm:spPr>
      <dgm:t>
        <a:bodyPr/>
        <a:lstStyle/>
        <a:p>
          <a:pPr>
            <a:buFont typeface="Wingdings" panose="05000000000000000000" pitchFamily="2" charset="2"/>
            <a:buChar char=""/>
          </a:pPr>
          <a:r>
            <a:rPr lang="de-DE" sz="2400" b="0" kern="1200" dirty="0">
              <a:solidFill>
                <a:srgbClr val="FFFFFF"/>
              </a:solidFill>
              <a:latin typeface="Arial Narrow" panose="020B0606020202030204" pitchFamily="34" charset="0"/>
              <a:ea typeface="+mn-ea"/>
              <a:cs typeface="+mn-cs"/>
            </a:rPr>
            <a:t>Unterstützung bei Routine-/ Recherche-aufgaben</a:t>
          </a:r>
        </a:p>
      </dgm:t>
    </dgm:pt>
    <dgm:pt modelId="{0A5955DA-F38A-4DC2-9679-12745F577C6F}" type="parTrans" cxnId="{3BCEA029-6B37-4158-A54B-B6BA4A6C01A1}">
      <dgm:prSet/>
      <dgm:spPr/>
      <dgm:t>
        <a:bodyPr/>
        <a:lstStyle/>
        <a:p>
          <a:endParaRPr lang="de-DE"/>
        </a:p>
      </dgm:t>
    </dgm:pt>
    <dgm:pt modelId="{30955C71-6897-4164-8532-4E907051F608}" type="sibTrans" cxnId="{3BCEA029-6B37-4158-A54B-B6BA4A6C01A1}">
      <dgm:prSet/>
      <dgm:spPr/>
      <dgm:t>
        <a:bodyPr/>
        <a:lstStyle/>
        <a:p>
          <a:endParaRPr lang="de-DE"/>
        </a:p>
      </dgm:t>
    </dgm:pt>
    <dgm:pt modelId="{86EA714B-E4C9-4461-AFCE-6E7BE3A56A0A}">
      <dgm:prSet custT="1"/>
      <dgm:spPr/>
      <dgm:t>
        <a:bodyPr/>
        <a:lstStyle/>
        <a:p>
          <a:r>
            <a:rPr lang="de-DE" sz="2400" b="0" dirty="0">
              <a:latin typeface="Arial Narrow" panose="020B0606020202030204" pitchFamily="34" charset="0"/>
            </a:rPr>
            <a:t>Datenanalyse und bessere Entscheidungs-</a:t>
          </a:r>
          <a:r>
            <a:rPr lang="de-DE" sz="2400" b="0" dirty="0" err="1">
              <a:latin typeface="Arial Narrow" panose="020B0606020202030204" pitchFamily="34" charset="0"/>
            </a:rPr>
            <a:t>grundlagen</a:t>
          </a:r>
          <a:endParaRPr lang="de-DE" sz="2400" b="0" dirty="0">
            <a:latin typeface="Arial Narrow" panose="020B0606020202030204" pitchFamily="34" charset="0"/>
          </a:endParaRPr>
        </a:p>
      </dgm:t>
    </dgm:pt>
    <dgm:pt modelId="{54CFF734-B7A6-4B00-AFEB-60214A4ADB69}" type="parTrans" cxnId="{58A13411-454D-49B9-97BC-2077FEC7EF80}">
      <dgm:prSet/>
      <dgm:spPr/>
      <dgm:t>
        <a:bodyPr/>
        <a:lstStyle/>
        <a:p>
          <a:endParaRPr lang="de-DE"/>
        </a:p>
      </dgm:t>
    </dgm:pt>
    <dgm:pt modelId="{9D2A4F0F-12F3-4452-ADF5-FF848FCC3218}" type="sibTrans" cxnId="{58A13411-454D-49B9-97BC-2077FEC7EF80}">
      <dgm:prSet/>
      <dgm:spPr/>
      <dgm:t>
        <a:bodyPr/>
        <a:lstStyle/>
        <a:p>
          <a:endParaRPr lang="de-DE"/>
        </a:p>
      </dgm:t>
    </dgm:pt>
    <dgm:pt modelId="{E0B977F9-00F3-4722-835B-81B91A85EA16}">
      <dgm:prSet custT="1"/>
      <dgm:spPr>
        <a:solidFill>
          <a:srgbClr val="AAAAAB"/>
        </a:solidFill>
      </dgm:spPr>
      <dgm:t>
        <a:bodyPr/>
        <a:lstStyle/>
        <a:p>
          <a:r>
            <a:rPr lang="de-DE" sz="2400" b="0" dirty="0">
              <a:latin typeface="Arial Narrow" panose="020B0606020202030204" pitchFamily="34" charset="0"/>
            </a:rPr>
            <a:t>Verbesserte Kommunikation und </a:t>
          </a:r>
          <a:br>
            <a:rPr lang="de-DE" sz="2400" b="0" dirty="0">
              <a:latin typeface="Arial Narrow" panose="020B0606020202030204" pitchFamily="34" charset="0"/>
            </a:rPr>
          </a:br>
          <a:r>
            <a:rPr lang="de-DE" sz="2400" b="0" dirty="0">
              <a:latin typeface="Arial Narrow" panose="020B0606020202030204" pitchFamily="34" charset="0"/>
            </a:rPr>
            <a:t>Service-qualität</a:t>
          </a:r>
        </a:p>
      </dgm:t>
    </dgm:pt>
    <dgm:pt modelId="{6842FDF0-D349-418B-AFA8-814E80113185}" type="parTrans" cxnId="{192F5C1A-B78D-4FDB-A23D-6F920C99F048}">
      <dgm:prSet/>
      <dgm:spPr/>
      <dgm:t>
        <a:bodyPr/>
        <a:lstStyle/>
        <a:p>
          <a:endParaRPr lang="de-DE"/>
        </a:p>
      </dgm:t>
    </dgm:pt>
    <dgm:pt modelId="{3F801B56-FF0D-4DFC-B9F7-852E42347C7D}" type="sibTrans" cxnId="{192F5C1A-B78D-4FDB-A23D-6F920C99F048}">
      <dgm:prSet/>
      <dgm:spPr/>
      <dgm:t>
        <a:bodyPr/>
        <a:lstStyle/>
        <a:p>
          <a:endParaRPr lang="de-DE"/>
        </a:p>
      </dgm:t>
    </dgm:pt>
    <dgm:pt modelId="{B792F0DB-CB3D-454D-AF5F-5B66D93A7F6B}">
      <dgm:prSet custT="1"/>
      <dgm:spPr>
        <a:solidFill>
          <a:srgbClr val="003561"/>
        </a:solidFill>
      </dgm:spPr>
      <dgm:t>
        <a:bodyPr/>
        <a:lstStyle/>
        <a:p>
          <a:pPr>
            <a:buFont typeface="Wingdings" panose="05000000000000000000" pitchFamily="2" charset="2"/>
            <a:buChar char=""/>
          </a:pPr>
          <a:r>
            <a:rPr lang="de-DE" sz="2400" b="0" dirty="0">
              <a:latin typeface="Arial Narrow" panose="020B0606020202030204" pitchFamily="34" charset="0"/>
            </a:rPr>
            <a:t>Digitale Dividende und effizientere Ressourcen-nutzung</a:t>
          </a:r>
        </a:p>
      </dgm:t>
    </dgm:pt>
    <dgm:pt modelId="{7BC5816B-2FDE-425F-874F-48D0B6A09729}" type="parTrans" cxnId="{4DF2717D-1B82-4407-BB16-6D083881B9A2}">
      <dgm:prSet/>
      <dgm:spPr/>
      <dgm:t>
        <a:bodyPr/>
        <a:lstStyle/>
        <a:p>
          <a:endParaRPr lang="de-DE"/>
        </a:p>
      </dgm:t>
    </dgm:pt>
    <dgm:pt modelId="{B74B8939-1F4D-44E2-B738-C4DD44E42A3A}" type="sibTrans" cxnId="{4DF2717D-1B82-4407-BB16-6D083881B9A2}">
      <dgm:prSet/>
      <dgm:spPr/>
      <dgm:t>
        <a:bodyPr/>
        <a:lstStyle/>
        <a:p>
          <a:endParaRPr lang="de-DE"/>
        </a:p>
      </dgm:t>
    </dgm:pt>
    <dgm:pt modelId="{32DC7424-37FC-4152-84DC-BC9D447662CB}" type="pres">
      <dgm:prSet presAssocID="{4F3F1CD1-318F-4CF7-80A2-81DA11199800}" presName="CompostProcess" presStyleCnt="0">
        <dgm:presLayoutVars>
          <dgm:dir/>
          <dgm:resizeHandles val="exact"/>
        </dgm:presLayoutVars>
      </dgm:prSet>
      <dgm:spPr/>
    </dgm:pt>
    <dgm:pt modelId="{1DA132F5-C3D4-48A3-A1BE-98DD8F71138D}" type="pres">
      <dgm:prSet presAssocID="{4F3F1CD1-318F-4CF7-80A2-81DA11199800}" presName="arrow" presStyleLbl="bgShp" presStyleIdx="0" presStyleCnt="1" custScaleX="117647" custLinFactNeighborX="-3339" custLinFactNeighborY="2284"/>
      <dgm:spPr/>
    </dgm:pt>
    <dgm:pt modelId="{4F7E67C5-1214-4812-84B3-EFF3CD656470}" type="pres">
      <dgm:prSet presAssocID="{4F3F1CD1-318F-4CF7-80A2-81DA11199800}" presName="linearProcess" presStyleCnt="0"/>
      <dgm:spPr/>
    </dgm:pt>
    <dgm:pt modelId="{F73C9EBC-9A09-4FFD-A7E8-3C6FC01AAE92}" type="pres">
      <dgm:prSet presAssocID="{036A2E33-E1F7-47B3-8B79-4C0533691EA1}" presName="textNode" presStyleLbl="node1" presStyleIdx="0" presStyleCnt="5" custScaleX="107722">
        <dgm:presLayoutVars>
          <dgm:bulletEnabled val="1"/>
        </dgm:presLayoutVars>
      </dgm:prSet>
      <dgm:spPr/>
    </dgm:pt>
    <dgm:pt modelId="{8F74ADDA-0C52-453E-8B3A-DD9842EC42A6}" type="pres">
      <dgm:prSet presAssocID="{A979E5D1-5327-44A8-BE5D-EEF44E24BB3D}" presName="sibTrans" presStyleCnt="0"/>
      <dgm:spPr/>
    </dgm:pt>
    <dgm:pt modelId="{85FE541A-5092-4FF0-A84B-06161938E307}" type="pres">
      <dgm:prSet presAssocID="{09719390-37F9-44A6-B6A9-81D162DE8415}" presName="textNode" presStyleLbl="node1" presStyleIdx="1" presStyleCnt="5" custScaleX="107722" custLinFactNeighborX="-5445" custLinFactNeighborY="-1070">
        <dgm:presLayoutVars>
          <dgm:bulletEnabled val="1"/>
        </dgm:presLayoutVars>
      </dgm:prSet>
      <dgm:spPr/>
    </dgm:pt>
    <dgm:pt modelId="{94BA0146-C8F4-4469-ABA3-A58CE645CFD4}" type="pres">
      <dgm:prSet presAssocID="{30955C71-6897-4164-8532-4E907051F608}" presName="sibTrans" presStyleCnt="0"/>
      <dgm:spPr/>
    </dgm:pt>
    <dgm:pt modelId="{E6178306-0823-428B-BB09-30215B9FD8CF}" type="pres">
      <dgm:prSet presAssocID="{86EA714B-E4C9-4461-AFCE-6E7BE3A56A0A}" presName="textNode" presStyleLbl="node1" presStyleIdx="2" presStyleCnt="5" custScaleX="107722" custLinFactNeighborX="-7093">
        <dgm:presLayoutVars>
          <dgm:bulletEnabled val="1"/>
        </dgm:presLayoutVars>
      </dgm:prSet>
      <dgm:spPr/>
    </dgm:pt>
    <dgm:pt modelId="{52C0D8E0-50D3-498D-A886-C8E4146F8799}" type="pres">
      <dgm:prSet presAssocID="{9D2A4F0F-12F3-4452-ADF5-FF848FCC3218}" presName="sibTrans" presStyleCnt="0"/>
      <dgm:spPr/>
    </dgm:pt>
    <dgm:pt modelId="{0432423A-13B3-4592-ADD9-4584CE14DD75}" type="pres">
      <dgm:prSet presAssocID="{E0B977F9-00F3-4722-835B-81B91A85EA16}" presName="textNode" presStyleLbl="node1" presStyleIdx="3" presStyleCnt="5" custScaleX="112346" custLinFactNeighborX="444" custLinFactNeighborY="-209">
        <dgm:presLayoutVars>
          <dgm:bulletEnabled val="1"/>
        </dgm:presLayoutVars>
      </dgm:prSet>
      <dgm:spPr/>
    </dgm:pt>
    <dgm:pt modelId="{4DCE47E6-C089-4C2D-94EB-F2D117A230AB}" type="pres">
      <dgm:prSet presAssocID="{3F801B56-FF0D-4DFC-B9F7-852E42347C7D}" presName="sibTrans" presStyleCnt="0"/>
      <dgm:spPr/>
    </dgm:pt>
    <dgm:pt modelId="{8D1D2483-7D30-4BCA-A74D-E1970756FBD8}" type="pres">
      <dgm:prSet presAssocID="{B792F0DB-CB3D-454D-AF5F-5B66D93A7F6B}" presName="textNode" presStyleLbl="node1" presStyleIdx="4" presStyleCnt="5" custScaleX="107722" custLinFactNeighborX="-7093">
        <dgm:presLayoutVars>
          <dgm:bulletEnabled val="1"/>
        </dgm:presLayoutVars>
      </dgm:prSet>
      <dgm:spPr/>
    </dgm:pt>
  </dgm:ptLst>
  <dgm:cxnLst>
    <dgm:cxn modelId="{58A13411-454D-49B9-97BC-2077FEC7EF80}" srcId="{4F3F1CD1-318F-4CF7-80A2-81DA11199800}" destId="{86EA714B-E4C9-4461-AFCE-6E7BE3A56A0A}" srcOrd="2" destOrd="0" parTransId="{54CFF734-B7A6-4B00-AFEB-60214A4ADB69}" sibTransId="{9D2A4F0F-12F3-4452-ADF5-FF848FCC3218}"/>
    <dgm:cxn modelId="{192F5C1A-B78D-4FDB-A23D-6F920C99F048}" srcId="{4F3F1CD1-318F-4CF7-80A2-81DA11199800}" destId="{E0B977F9-00F3-4722-835B-81B91A85EA16}" srcOrd="3" destOrd="0" parTransId="{6842FDF0-D349-418B-AFA8-814E80113185}" sibTransId="{3F801B56-FF0D-4DFC-B9F7-852E42347C7D}"/>
    <dgm:cxn modelId="{3BCEA029-6B37-4158-A54B-B6BA4A6C01A1}" srcId="{4F3F1CD1-318F-4CF7-80A2-81DA11199800}" destId="{09719390-37F9-44A6-B6A9-81D162DE8415}" srcOrd="1" destOrd="0" parTransId="{0A5955DA-F38A-4DC2-9679-12745F577C6F}" sibTransId="{30955C71-6897-4164-8532-4E907051F608}"/>
    <dgm:cxn modelId="{1B4BA32F-1E18-4361-8BAA-C3A7CA2664BB}" type="presOf" srcId="{036A2E33-E1F7-47B3-8B79-4C0533691EA1}" destId="{F73C9EBC-9A09-4FFD-A7E8-3C6FC01AAE92}" srcOrd="0" destOrd="0" presId="urn:microsoft.com/office/officeart/2005/8/layout/hProcess9"/>
    <dgm:cxn modelId="{3187867A-7726-4525-B7E0-83E6639D3CAD}" type="presOf" srcId="{4F3F1CD1-318F-4CF7-80A2-81DA11199800}" destId="{32DC7424-37FC-4152-84DC-BC9D447662CB}" srcOrd="0" destOrd="0" presId="urn:microsoft.com/office/officeart/2005/8/layout/hProcess9"/>
    <dgm:cxn modelId="{4DF2717D-1B82-4407-BB16-6D083881B9A2}" srcId="{4F3F1CD1-318F-4CF7-80A2-81DA11199800}" destId="{B792F0DB-CB3D-454D-AF5F-5B66D93A7F6B}" srcOrd="4" destOrd="0" parTransId="{7BC5816B-2FDE-425F-874F-48D0B6A09729}" sibTransId="{B74B8939-1F4D-44E2-B738-C4DD44E42A3A}"/>
    <dgm:cxn modelId="{793621B3-EE61-4B95-BE55-9AC28221A1E7}" type="presOf" srcId="{B792F0DB-CB3D-454D-AF5F-5B66D93A7F6B}" destId="{8D1D2483-7D30-4BCA-A74D-E1970756FBD8}" srcOrd="0" destOrd="0" presId="urn:microsoft.com/office/officeart/2005/8/layout/hProcess9"/>
    <dgm:cxn modelId="{91EAE1C7-EF81-4243-BCA1-71DAB5A1D958}" type="presOf" srcId="{09719390-37F9-44A6-B6A9-81D162DE8415}" destId="{85FE541A-5092-4FF0-A84B-06161938E307}" srcOrd="0" destOrd="0" presId="urn:microsoft.com/office/officeart/2005/8/layout/hProcess9"/>
    <dgm:cxn modelId="{4C9A2ED7-337A-499C-AC58-1573C2E3C8D5}" type="presOf" srcId="{86EA714B-E4C9-4461-AFCE-6E7BE3A56A0A}" destId="{E6178306-0823-428B-BB09-30215B9FD8CF}" srcOrd="0" destOrd="0" presId="urn:microsoft.com/office/officeart/2005/8/layout/hProcess9"/>
    <dgm:cxn modelId="{DABB67E5-52A6-4C12-A09C-C1CABFDEFDBD}" type="presOf" srcId="{E0B977F9-00F3-4722-835B-81B91A85EA16}" destId="{0432423A-13B3-4592-ADD9-4584CE14DD75}" srcOrd="0" destOrd="0" presId="urn:microsoft.com/office/officeart/2005/8/layout/hProcess9"/>
    <dgm:cxn modelId="{D4DE92F0-4242-4D6A-8C2E-36B777B919EA}" srcId="{4F3F1CD1-318F-4CF7-80A2-81DA11199800}" destId="{036A2E33-E1F7-47B3-8B79-4C0533691EA1}" srcOrd="0" destOrd="0" parTransId="{FBEB0532-0BF2-4A5B-8941-90693D6B2A84}" sibTransId="{A979E5D1-5327-44A8-BE5D-EEF44E24BB3D}"/>
    <dgm:cxn modelId="{41497954-4A86-4403-B270-EA3CDE655554}" type="presParOf" srcId="{32DC7424-37FC-4152-84DC-BC9D447662CB}" destId="{1DA132F5-C3D4-48A3-A1BE-98DD8F71138D}" srcOrd="0" destOrd="0" presId="urn:microsoft.com/office/officeart/2005/8/layout/hProcess9"/>
    <dgm:cxn modelId="{F1EB3BC3-1636-41A9-8493-07128E1EF7D9}" type="presParOf" srcId="{32DC7424-37FC-4152-84DC-BC9D447662CB}" destId="{4F7E67C5-1214-4812-84B3-EFF3CD656470}" srcOrd="1" destOrd="0" presId="urn:microsoft.com/office/officeart/2005/8/layout/hProcess9"/>
    <dgm:cxn modelId="{C5C5991C-8888-4210-B4E9-63B08903E5F7}" type="presParOf" srcId="{4F7E67C5-1214-4812-84B3-EFF3CD656470}" destId="{F73C9EBC-9A09-4FFD-A7E8-3C6FC01AAE92}" srcOrd="0" destOrd="0" presId="urn:microsoft.com/office/officeart/2005/8/layout/hProcess9"/>
    <dgm:cxn modelId="{6603CD4E-D264-4A96-BD84-8A010CBDB783}" type="presParOf" srcId="{4F7E67C5-1214-4812-84B3-EFF3CD656470}" destId="{8F74ADDA-0C52-453E-8B3A-DD9842EC42A6}" srcOrd="1" destOrd="0" presId="urn:microsoft.com/office/officeart/2005/8/layout/hProcess9"/>
    <dgm:cxn modelId="{D2EB2C99-B747-43F6-8DF9-7ECED869FDB0}" type="presParOf" srcId="{4F7E67C5-1214-4812-84B3-EFF3CD656470}" destId="{85FE541A-5092-4FF0-A84B-06161938E307}" srcOrd="2" destOrd="0" presId="urn:microsoft.com/office/officeart/2005/8/layout/hProcess9"/>
    <dgm:cxn modelId="{7E501A50-956B-4D50-87D6-5FA23718CBB4}" type="presParOf" srcId="{4F7E67C5-1214-4812-84B3-EFF3CD656470}" destId="{94BA0146-C8F4-4469-ABA3-A58CE645CFD4}" srcOrd="3" destOrd="0" presId="urn:microsoft.com/office/officeart/2005/8/layout/hProcess9"/>
    <dgm:cxn modelId="{55621BD6-FB63-44F1-BBEA-C1C5F9FA274D}" type="presParOf" srcId="{4F7E67C5-1214-4812-84B3-EFF3CD656470}" destId="{E6178306-0823-428B-BB09-30215B9FD8CF}" srcOrd="4" destOrd="0" presId="urn:microsoft.com/office/officeart/2005/8/layout/hProcess9"/>
    <dgm:cxn modelId="{D75382EF-0E31-4446-8D5C-2A0F4110D092}" type="presParOf" srcId="{4F7E67C5-1214-4812-84B3-EFF3CD656470}" destId="{52C0D8E0-50D3-498D-A886-C8E4146F8799}" srcOrd="5" destOrd="0" presId="urn:microsoft.com/office/officeart/2005/8/layout/hProcess9"/>
    <dgm:cxn modelId="{75771E83-FDE3-4A08-8E9B-502AC820DB7A}" type="presParOf" srcId="{4F7E67C5-1214-4812-84B3-EFF3CD656470}" destId="{0432423A-13B3-4592-ADD9-4584CE14DD75}" srcOrd="6" destOrd="0" presId="urn:microsoft.com/office/officeart/2005/8/layout/hProcess9"/>
    <dgm:cxn modelId="{8C0761ED-B625-4462-B69C-26011CE7CC31}" type="presParOf" srcId="{4F7E67C5-1214-4812-84B3-EFF3CD656470}" destId="{4DCE47E6-C089-4C2D-94EB-F2D117A230AB}" srcOrd="7" destOrd="0" presId="urn:microsoft.com/office/officeart/2005/8/layout/hProcess9"/>
    <dgm:cxn modelId="{FB06C9AB-847F-4634-AF83-EDA89140D98B}" type="presParOf" srcId="{4F7E67C5-1214-4812-84B3-EFF3CD656470}" destId="{8D1D2483-7D30-4BCA-A74D-E1970756FBD8}"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758634-A869-4934-982A-AA7F3F8F6C75}" type="doc">
      <dgm:prSet loTypeId="urn:microsoft.com/office/officeart/2005/8/layout/arrow1" loCatId="relationship" qsTypeId="urn:microsoft.com/office/officeart/2005/8/quickstyle/simple1#5" qsCatId="simple" csTypeId="urn:microsoft.com/office/officeart/2005/8/colors/accent1_2#4" csCatId="accent1" phldr="1"/>
      <dgm:spPr/>
      <dgm:t>
        <a:bodyPr/>
        <a:lstStyle/>
        <a:p>
          <a:endParaRPr lang="de-DE"/>
        </a:p>
      </dgm:t>
    </dgm:pt>
    <dgm:pt modelId="{87F49A24-3CC4-4649-8706-6565DB33E18F}">
      <dgm:prSet phldrT="[Text]" custT="1"/>
      <dgm:spPr/>
      <dgm:t>
        <a:bodyPr/>
        <a:lstStyle/>
        <a:p>
          <a:r>
            <a:rPr lang="de-DE" sz="4000" b="1" kern="1200" dirty="0">
              <a:solidFill>
                <a:srgbClr val="FFFFFF"/>
              </a:solidFill>
              <a:effectLst/>
              <a:latin typeface="Arial Narrow" panose="020B0606020202030204" pitchFamily="34" charset="0"/>
              <a:ea typeface="Times New Roman" panose="02020603050405020304" pitchFamily="18" charset="0"/>
              <a:cs typeface="+mn-cs"/>
            </a:rPr>
            <a:t>Anbieter</a:t>
          </a:r>
        </a:p>
        <a:p>
          <a:r>
            <a:rPr lang="de-DE" sz="2800" b="1" kern="1200" dirty="0">
              <a:solidFill>
                <a:srgbClr val="FFFFFF"/>
              </a:solidFill>
              <a:effectLst/>
              <a:latin typeface="Arial Narrow" panose="020B0606020202030204" pitchFamily="34" charset="0"/>
              <a:ea typeface="Times New Roman" panose="02020603050405020304" pitchFamily="18" charset="0"/>
              <a:cs typeface="+mn-cs"/>
            </a:rPr>
            <a:t>Art. 3 Nr. 3 KI-VO</a:t>
          </a:r>
        </a:p>
      </dgm:t>
    </dgm:pt>
    <dgm:pt modelId="{96CFA46D-4982-4A6E-862C-DA043106D9C9}" type="parTrans" cxnId="{136CCD68-C806-4383-BA9D-C4EDEED2000D}">
      <dgm:prSet/>
      <dgm:spPr/>
      <dgm:t>
        <a:bodyPr/>
        <a:lstStyle/>
        <a:p>
          <a:endParaRPr lang="de-DE"/>
        </a:p>
      </dgm:t>
    </dgm:pt>
    <dgm:pt modelId="{FA736DF9-4E52-4B39-84A4-748D0D22CC7E}" type="sibTrans" cxnId="{136CCD68-C806-4383-BA9D-C4EDEED2000D}">
      <dgm:prSet/>
      <dgm:spPr/>
      <dgm:t>
        <a:bodyPr/>
        <a:lstStyle/>
        <a:p>
          <a:endParaRPr lang="de-DE"/>
        </a:p>
      </dgm:t>
    </dgm:pt>
    <dgm:pt modelId="{2F21E3CD-5A88-44E3-B19E-9F769A477B9E}">
      <dgm:prSet phldrT="[Text]" custT="1"/>
      <dgm:spPr/>
      <dgm:t>
        <a:bodyPr/>
        <a:lstStyle/>
        <a:p>
          <a:r>
            <a:rPr lang="de-DE" sz="4000" b="1" kern="1200" dirty="0">
              <a:solidFill>
                <a:srgbClr val="FFFFFF"/>
              </a:solidFill>
              <a:effectLst/>
              <a:latin typeface="Arial Narrow" panose="020B0606020202030204" pitchFamily="34" charset="0"/>
              <a:ea typeface="Times New Roman" panose="02020603050405020304" pitchFamily="18" charset="0"/>
              <a:cs typeface="+mn-cs"/>
            </a:rPr>
            <a:t>Betreiber</a:t>
          </a:r>
        </a:p>
        <a:p>
          <a:r>
            <a:rPr lang="de-DE" sz="2800" b="1" kern="1200" dirty="0">
              <a:solidFill>
                <a:srgbClr val="FFFFFF"/>
              </a:solidFill>
              <a:effectLst/>
              <a:latin typeface="Arial Narrow" panose="020B0606020202030204" pitchFamily="34" charset="0"/>
              <a:ea typeface="Times New Roman" panose="02020603050405020304" pitchFamily="18" charset="0"/>
              <a:cs typeface="+mn-cs"/>
            </a:rPr>
            <a:t>Art. 3 Nr. 4 KI-VO</a:t>
          </a:r>
        </a:p>
      </dgm:t>
    </dgm:pt>
    <dgm:pt modelId="{8FE3B840-BF2D-4291-999D-49873A83DA6D}" type="parTrans" cxnId="{73F41364-77CA-478E-A340-BCA8E49E2429}">
      <dgm:prSet/>
      <dgm:spPr/>
      <dgm:t>
        <a:bodyPr/>
        <a:lstStyle/>
        <a:p>
          <a:endParaRPr lang="de-DE"/>
        </a:p>
      </dgm:t>
    </dgm:pt>
    <dgm:pt modelId="{F3FF5BB4-A62F-4AFF-986B-637BD4E75678}" type="sibTrans" cxnId="{73F41364-77CA-478E-A340-BCA8E49E2429}">
      <dgm:prSet/>
      <dgm:spPr/>
      <dgm:t>
        <a:bodyPr/>
        <a:lstStyle/>
        <a:p>
          <a:endParaRPr lang="de-DE"/>
        </a:p>
      </dgm:t>
    </dgm:pt>
    <dgm:pt modelId="{8E4A5CCC-466E-4EB9-BF6F-C1A6D1A4E6B5}" type="pres">
      <dgm:prSet presAssocID="{63758634-A869-4934-982A-AA7F3F8F6C75}" presName="cycle" presStyleCnt="0">
        <dgm:presLayoutVars>
          <dgm:dir/>
          <dgm:resizeHandles val="exact"/>
        </dgm:presLayoutVars>
      </dgm:prSet>
      <dgm:spPr/>
    </dgm:pt>
    <dgm:pt modelId="{6D52295A-D11B-490C-BB93-3A46AE2A3256}" type="pres">
      <dgm:prSet presAssocID="{87F49A24-3CC4-4649-8706-6565DB33E18F}" presName="arrow" presStyleLbl="node1" presStyleIdx="0" presStyleCnt="2">
        <dgm:presLayoutVars>
          <dgm:bulletEnabled val="1"/>
        </dgm:presLayoutVars>
      </dgm:prSet>
      <dgm:spPr/>
    </dgm:pt>
    <dgm:pt modelId="{F83C8AA8-004B-4EB5-A0FA-410D4D0C1FCD}" type="pres">
      <dgm:prSet presAssocID="{2F21E3CD-5A88-44E3-B19E-9F769A477B9E}" presName="arrow" presStyleLbl="node1" presStyleIdx="1" presStyleCnt="2" custRadScaleRad="98403">
        <dgm:presLayoutVars>
          <dgm:bulletEnabled val="1"/>
        </dgm:presLayoutVars>
      </dgm:prSet>
      <dgm:spPr/>
    </dgm:pt>
  </dgm:ptLst>
  <dgm:cxnLst>
    <dgm:cxn modelId="{260E2C0C-541A-426A-AF2D-6723E77E2F75}" type="presOf" srcId="{63758634-A869-4934-982A-AA7F3F8F6C75}" destId="{8E4A5CCC-466E-4EB9-BF6F-C1A6D1A4E6B5}" srcOrd="0" destOrd="0" presId="urn:microsoft.com/office/officeart/2005/8/layout/arrow1"/>
    <dgm:cxn modelId="{2328073D-3DEB-446A-A53A-6970649393CF}" type="presOf" srcId="{87F49A24-3CC4-4649-8706-6565DB33E18F}" destId="{6D52295A-D11B-490C-BB93-3A46AE2A3256}" srcOrd="0" destOrd="0" presId="urn:microsoft.com/office/officeart/2005/8/layout/arrow1"/>
    <dgm:cxn modelId="{73F41364-77CA-478E-A340-BCA8E49E2429}" srcId="{63758634-A869-4934-982A-AA7F3F8F6C75}" destId="{2F21E3CD-5A88-44E3-B19E-9F769A477B9E}" srcOrd="1" destOrd="0" parTransId="{8FE3B840-BF2D-4291-999D-49873A83DA6D}" sibTransId="{F3FF5BB4-A62F-4AFF-986B-637BD4E75678}"/>
    <dgm:cxn modelId="{136CCD68-C806-4383-BA9D-C4EDEED2000D}" srcId="{63758634-A869-4934-982A-AA7F3F8F6C75}" destId="{87F49A24-3CC4-4649-8706-6565DB33E18F}" srcOrd="0" destOrd="0" parTransId="{96CFA46D-4982-4A6E-862C-DA043106D9C9}" sibTransId="{FA736DF9-4E52-4B39-84A4-748D0D22CC7E}"/>
    <dgm:cxn modelId="{32AA64C4-9379-4A51-BA32-636FE0293598}" type="presOf" srcId="{2F21E3CD-5A88-44E3-B19E-9F769A477B9E}" destId="{F83C8AA8-004B-4EB5-A0FA-410D4D0C1FCD}" srcOrd="0" destOrd="0" presId="urn:microsoft.com/office/officeart/2005/8/layout/arrow1"/>
    <dgm:cxn modelId="{C16A7FC5-BE6C-4FF9-B228-B278D5062271}" type="presParOf" srcId="{8E4A5CCC-466E-4EB9-BF6F-C1A6D1A4E6B5}" destId="{6D52295A-D11B-490C-BB93-3A46AE2A3256}" srcOrd="0" destOrd="0" presId="urn:microsoft.com/office/officeart/2005/8/layout/arrow1"/>
    <dgm:cxn modelId="{84291D23-08D4-4100-8317-2A4865743AAA}" type="presParOf" srcId="{8E4A5CCC-466E-4EB9-BF6F-C1A6D1A4E6B5}" destId="{F83C8AA8-004B-4EB5-A0FA-410D4D0C1FCD}"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818060-892D-42C5-AD0E-2DBCE36C84B7}" type="doc">
      <dgm:prSet loTypeId="urn:microsoft.com/office/officeart/2008/layout/VerticalCurvedList" loCatId="list" qsTypeId="urn:microsoft.com/office/officeart/2005/8/quickstyle/simple1#6" qsCatId="simple" csTypeId="urn:microsoft.com/office/officeart/2005/8/colors/accent4_1#2" csCatId="accent4" phldr="1"/>
      <dgm:spPr/>
      <dgm:t>
        <a:bodyPr/>
        <a:lstStyle/>
        <a:p>
          <a:endParaRPr lang="de-DE"/>
        </a:p>
      </dgm:t>
    </dgm:pt>
    <dgm:pt modelId="{431E5BF4-467D-400A-B85C-859CB8F1F804}">
      <dgm:prSet phldrT="[Text]"/>
      <dgm:spPr/>
      <dgm:t>
        <a:bodyPr/>
        <a:lstStyle/>
        <a:p>
          <a:r>
            <a:rPr lang="de-DE" b="1" dirty="0"/>
            <a:t>Zugriffs- und Rollenrechte</a:t>
          </a:r>
        </a:p>
      </dgm:t>
    </dgm:pt>
    <dgm:pt modelId="{9B06878A-BF6C-434F-B827-967FCB59D42B}" type="parTrans" cxnId="{AEC4E0C2-061E-4B05-ACB6-F07850FAE78A}">
      <dgm:prSet/>
      <dgm:spPr/>
      <dgm:t>
        <a:bodyPr/>
        <a:lstStyle/>
        <a:p>
          <a:endParaRPr lang="de-DE"/>
        </a:p>
      </dgm:t>
    </dgm:pt>
    <dgm:pt modelId="{704FE46A-2AE6-4F32-921B-52C95E86C07D}" type="sibTrans" cxnId="{AEC4E0C2-061E-4B05-ACB6-F07850FAE78A}">
      <dgm:prSet/>
      <dgm:spPr/>
      <dgm:t>
        <a:bodyPr/>
        <a:lstStyle/>
        <a:p>
          <a:endParaRPr lang="de-DE"/>
        </a:p>
      </dgm:t>
    </dgm:pt>
    <dgm:pt modelId="{FFC0169B-CC26-4941-8670-A68903B9CFA7}">
      <dgm:prSet phldrT="[Text]"/>
      <dgm:spPr/>
      <dgm:t>
        <a:bodyPr/>
        <a:lstStyle/>
        <a:p>
          <a:r>
            <a:rPr lang="de-DE" b="1" dirty="0"/>
            <a:t>Protokollierung und Nachvollziehbarkeit</a:t>
          </a:r>
        </a:p>
      </dgm:t>
    </dgm:pt>
    <dgm:pt modelId="{2FC7825F-4103-48B1-9B8B-AD92F9D38E57}" type="parTrans" cxnId="{4806B1BF-2E2E-4E31-ABE1-DCAD210FCC3C}">
      <dgm:prSet/>
      <dgm:spPr/>
      <dgm:t>
        <a:bodyPr/>
        <a:lstStyle/>
        <a:p>
          <a:endParaRPr lang="de-DE"/>
        </a:p>
      </dgm:t>
    </dgm:pt>
    <dgm:pt modelId="{F86326B2-2181-44C8-805C-F1C969D4ECC5}" type="sibTrans" cxnId="{4806B1BF-2E2E-4E31-ABE1-DCAD210FCC3C}">
      <dgm:prSet/>
      <dgm:spPr/>
      <dgm:t>
        <a:bodyPr/>
        <a:lstStyle/>
        <a:p>
          <a:endParaRPr lang="de-DE"/>
        </a:p>
      </dgm:t>
    </dgm:pt>
    <dgm:pt modelId="{4CD116FA-3875-4FC2-B781-F72879D77CF0}">
      <dgm:prSet phldrT="[Text]"/>
      <dgm:spPr/>
      <dgm:t>
        <a:bodyPr/>
        <a:lstStyle/>
        <a:p>
          <a:r>
            <a:rPr lang="de-DE" b="1" dirty="0"/>
            <a:t>Klare Handlungsgrenzen </a:t>
          </a:r>
        </a:p>
      </dgm:t>
    </dgm:pt>
    <dgm:pt modelId="{9FB169C1-CF5E-407C-A77A-534E670F2991}" type="parTrans" cxnId="{4C7610BE-B011-4FFA-8D33-8930EBAB2638}">
      <dgm:prSet/>
      <dgm:spPr/>
      <dgm:t>
        <a:bodyPr/>
        <a:lstStyle/>
        <a:p>
          <a:endParaRPr lang="de-DE"/>
        </a:p>
      </dgm:t>
    </dgm:pt>
    <dgm:pt modelId="{56820FAB-800A-4B72-8B99-A1F08AB55AE4}" type="sibTrans" cxnId="{4C7610BE-B011-4FFA-8D33-8930EBAB2638}">
      <dgm:prSet/>
      <dgm:spPr/>
      <dgm:t>
        <a:bodyPr/>
        <a:lstStyle/>
        <a:p>
          <a:endParaRPr lang="de-DE"/>
        </a:p>
      </dgm:t>
    </dgm:pt>
    <dgm:pt modelId="{C8C98EF2-0000-4337-8373-A724CF8ACC26}">
      <dgm:prSet/>
      <dgm:spPr/>
      <dgm:t>
        <a:bodyPr/>
        <a:lstStyle/>
        <a:p>
          <a:r>
            <a:rPr lang="de-DE" b="1" dirty="0"/>
            <a:t>Human in the loop</a:t>
          </a:r>
        </a:p>
      </dgm:t>
    </dgm:pt>
    <dgm:pt modelId="{52F083EB-3EBD-4629-9C23-2335C474D0C0}" type="parTrans" cxnId="{3C502FF0-1747-4C19-B032-F52B8ACD7E8D}">
      <dgm:prSet/>
      <dgm:spPr/>
      <dgm:t>
        <a:bodyPr/>
        <a:lstStyle/>
        <a:p>
          <a:endParaRPr lang="de-DE"/>
        </a:p>
      </dgm:t>
    </dgm:pt>
    <dgm:pt modelId="{0B75D8B3-FAFA-4BEC-8897-4000D609BF9F}" type="sibTrans" cxnId="{3C502FF0-1747-4C19-B032-F52B8ACD7E8D}">
      <dgm:prSet/>
      <dgm:spPr/>
      <dgm:t>
        <a:bodyPr/>
        <a:lstStyle/>
        <a:p>
          <a:endParaRPr lang="de-DE"/>
        </a:p>
      </dgm:t>
    </dgm:pt>
    <dgm:pt modelId="{0471AC98-2399-4AC8-A168-FBDDB2758AAE}" type="pres">
      <dgm:prSet presAssocID="{EE818060-892D-42C5-AD0E-2DBCE36C84B7}" presName="Name0" presStyleCnt="0">
        <dgm:presLayoutVars>
          <dgm:chMax val="7"/>
          <dgm:chPref val="7"/>
          <dgm:dir/>
        </dgm:presLayoutVars>
      </dgm:prSet>
      <dgm:spPr/>
    </dgm:pt>
    <dgm:pt modelId="{748AA3CE-692D-498B-BBB1-263BB6565206}" type="pres">
      <dgm:prSet presAssocID="{EE818060-892D-42C5-AD0E-2DBCE36C84B7}" presName="Name1" presStyleCnt="0"/>
      <dgm:spPr/>
    </dgm:pt>
    <dgm:pt modelId="{8A86721E-8514-4EF2-87B7-8C6DCD11E9B8}" type="pres">
      <dgm:prSet presAssocID="{EE818060-892D-42C5-AD0E-2DBCE36C84B7}" presName="cycle" presStyleCnt="0"/>
      <dgm:spPr/>
    </dgm:pt>
    <dgm:pt modelId="{E15CF2E1-AB97-4F3E-94AE-40B0ED7A79BC}" type="pres">
      <dgm:prSet presAssocID="{EE818060-892D-42C5-AD0E-2DBCE36C84B7}" presName="srcNode" presStyleLbl="node1" presStyleIdx="0" presStyleCnt="4"/>
      <dgm:spPr/>
    </dgm:pt>
    <dgm:pt modelId="{B2307C06-6C3E-495A-A79C-5622C0A0F015}" type="pres">
      <dgm:prSet presAssocID="{EE818060-892D-42C5-AD0E-2DBCE36C84B7}" presName="conn" presStyleLbl="parChTrans1D2" presStyleIdx="0" presStyleCnt="1"/>
      <dgm:spPr/>
    </dgm:pt>
    <dgm:pt modelId="{5ED9A303-258F-469E-B0E9-BA3573C68F07}" type="pres">
      <dgm:prSet presAssocID="{EE818060-892D-42C5-AD0E-2DBCE36C84B7}" presName="extraNode" presStyleLbl="node1" presStyleIdx="0" presStyleCnt="4"/>
      <dgm:spPr/>
    </dgm:pt>
    <dgm:pt modelId="{B39ACB2C-49A8-4955-AB5F-7CCB082C4004}" type="pres">
      <dgm:prSet presAssocID="{EE818060-892D-42C5-AD0E-2DBCE36C84B7}" presName="dstNode" presStyleLbl="node1" presStyleIdx="0" presStyleCnt="4"/>
      <dgm:spPr/>
    </dgm:pt>
    <dgm:pt modelId="{78D3CA2C-1971-4D76-A206-3E0F4D9B8912}" type="pres">
      <dgm:prSet presAssocID="{C8C98EF2-0000-4337-8373-A724CF8ACC26}" presName="text_1" presStyleLbl="node1" presStyleIdx="0" presStyleCnt="4">
        <dgm:presLayoutVars>
          <dgm:bulletEnabled val="1"/>
        </dgm:presLayoutVars>
      </dgm:prSet>
      <dgm:spPr/>
    </dgm:pt>
    <dgm:pt modelId="{437B2401-20D1-4C92-BB4A-14460BE1D269}" type="pres">
      <dgm:prSet presAssocID="{C8C98EF2-0000-4337-8373-A724CF8ACC26}" presName="accent_1" presStyleCnt="0"/>
      <dgm:spPr/>
    </dgm:pt>
    <dgm:pt modelId="{5140B788-C8C5-44F6-8FDA-A8A8AE911F3B}" type="pres">
      <dgm:prSet presAssocID="{C8C98EF2-0000-4337-8373-A724CF8ACC26}" presName="accentRepeatNode" presStyleLbl="solidFgAcc1" presStyleIdx="0" presStyleCnt="4"/>
      <dgm:spPr>
        <a:solidFill>
          <a:srgbClr val="FF8661"/>
        </a:solidFill>
        <a:ln>
          <a:solidFill>
            <a:schemeClr val="accent4">
              <a:hueOff val="0"/>
              <a:satOff val="0"/>
              <a:lumOff val="0"/>
            </a:schemeClr>
          </a:solidFill>
        </a:ln>
      </dgm:spPr>
    </dgm:pt>
    <dgm:pt modelId="{4A3D6603-3C2E-4E3E-B192-05A0B3B6C5CD}" type="pres">
      <dgm:prSet presAssocID="{431E5BF4-467D-400A-B85C-859CB8F1F804}" presName="text_2" presStyleLbl="node1" presStyleIdx="1" presStyleCnt="4">
        <dgm:presLayoutVars>
          <dgm:bulletEnabled val="1"/>
        </dgm:presLayoutVars>
      </dgm:prSet>
      <dgm:spPr/>
    </dgm:pt>
    <dgm:pt modelId="{37EEA849-EC5F-4271-805D-0976558DCAB8}" type="pres">
      <dgm:prSet presAssocID="{431E5BF4-467D-400A-B85C-859CB8F1F804}" presName="accent_2" presStyleCnt="0"/>
      <dgm:spPr/>
    </dgm:pt>
    <dgm:pt modelId="{D5131961-D5EA-4F34-8AB3-1A007EB5E657}" type="pres">
      <dgm:prSet presAssocID="{431E5BF4-467D-400A-B85C-859CB8F1F804}" presName="accentRepeatNode" presStyleLbl="solidFgAcc1" presStyleIdx="1" presStyleCnt="4"/>
      <dgm:spPr>
        <a:solidFill>
          <a:srgbClr val="FF8661"/>
        </a:solidFill>
        <a:ln>
          <a:solidFill>
            <a:schemeClr val="accent4">
              <a:hueOff val="0"/>
              <a:satOff val="0"/>
              <a:lumOff val="0"/>
            </a:schemeClr>
          </a:solidFill>
        </a:ln>
      </dgm:spPr>
    </dgm:pt>
    <dgm:pt modelId="{7EF09360-B6BF-4BF0-843D-D2071B4EFF64}" type="pres">
      <dgm:prSet presAssocID="{FFC0169B-CC26-4941-8670-A68903B9CFA7}" presName="text_3" presStyleLbl="node1" presStyleIdx="2" presStyleCnt="4">
        <dgm:presLayoutVars>
          <dgm:bulletEnabled val="1"/>
        </dgm:presLayoutVars>
      </dgm:prSet>
      <dgm:spPr/>
    </dgm:pt>
    <dgm:pt modelId="{68DA5BFC-2BAA-4104-9169-B0682F54E50E}" type="pres">
      <dgm:prSet presAssocID="{FFC0169B-CC26-4941-8670-A68903B9CFA7}" presName="accent_3" presStyleCnt="0"/>
      <dgm:spPr/>
    </dgm:pt>
    <dgm:pt modelId="{32A2FAD8-3A93-4CCB-9CAA-842ECE6A9D9C}" type="pres">
      <dgm:prSet presAssocID="{FFC0169B-CC26-4941-8670-A68903B9CFA7}" presName="accentRepeatNode" presStyleLbl="solidFgAcc1" presStyleIdx="2" presStyleCnt="4" custLinFactNeighborX="-636" custLinFactNeighborY="-684"/>
      <dgm:spPr>
        <a:solidFill>
          <a:srgbClr val="FF8661"/>
        </a:solidFill>
        <a:ln>
          <a:solidFill>
            <a:schemeClr val="accent4">
              <a:hueOff val="0"/>
              <a:satOff val="0"/>
              <a:lumOff val="0"/>
            </a:schemeClr>
          </a:solidFill>
        </a:ln>
      </dgm:spPr>
    </dgm:pt>
    <dgm:pt modelId="{421992A6-455B-43D9-BD6C-33E07C87D6F5}" type="pres">
      <dgm:prSet presAssocID="{4CD116FA-3875-4FC2-B781-F72879D77CF0}" presName="text_4" presStyleLbl="node1" presStyleIdx="3" presStyleCnt="4">
        <dgm:presLayoutVars>
          <dgm:bulletEnabled val="1"/>
        </dgm:presLayoutVars>
      </dgm:prSet>
      <dgm:spPr/>
    </dgm:pt>
    <dgm:pt modelId="{A560409F-2A52-4F5B-A2B0-95857E1E289D}" type="pres">
      <dgm:prSet presAssocID="{4CD116FA-3875-4FC2-B781-F72879D77CF0}" presName="accent_4" presStyleCnt="0"/>
      <dgm:spPr/>
    </dgm:pt>
    <dgm:pt modelId="{AF131CB3-0128-4CE5-A62B-FE4B1066EEF4}" type="pres">
      <dgm:prSet presAssocID="{4CD116FA-3875-4FC2-B781-F72879D77CF0}" presName="accentRepeatNode" presStyleLbl="solidFgAcc1" presStyleIdx="3" presStyleCnt="4"/>
      <dgm:spPr>
        <a:solidFill>
          <a:srgbClr val="FF8661"/>
        </a:solidFill>
        <a:ln>
          <a:solidFill>
            <a:schemeClr val="accent4">
              <a:hueOff val="0"/>
              <a:satOff val="0"/>
              <a:lumOff val="0"/>
            </a:schemeClr>
          </a:solidFill>
        </a:ln>
      </dgm:spPr>
    </dgm:pt>
  </dgm:ptLst>
  <dgm:cxnLst>
    <dgm:cxn modelId="{1708BE02-3872-4762-998B-7DD232BD7345}" type="presOf" srcId="{C8C98EF2-0000-4337-8373-A724CF8ACC26}" destId="{78D3CA2C-1971-4D76-A206-3E0F4D9B8912}" srcOrd="0" destOrd="0" presId="urn:microsoft.com/office/officeart/2008/layout/VerticalCurvedList"/>
    <dgm:cxn modelId="{6740A633-03B1-414A-8F34-46EA463D5FD9}" type="presOf" srcId="{0B75D8B3-FAFA-4BEC-8897-4000D609BF9F}" destId="{B2307C06-6C3E-495A-A79C-5622C0A0F015}" srcOrd="0" destOrd="0" presId="urn:microsoft.com/office/officeart/2008/layout/VerticalCurvedList"/>
    <dgm:cxn modelId="{7A276793-FA24-49AD-BFCD-CE130D115609}" type="presOf" srcId="{4CD116FA-3875-4FC2-B781-F72879D77CF0}" destId="{421992A6-455B-43D9-BD6C-33E07C87D6F5}" srcOrd="0" destOrd="0" presId="urn:microsoft.com/office/officeart/2008/layout/VerticalCurvedList"/>
    <dgm:cxn modelId="{F5317296-7458-4976-98F4-59176B9008C6}" type="presOf" srcId="{EE818060-892D-42C5-AD0E-2DBCE36C84B7}" destId="{0471AC98-2399-4AC8-A168-FBDDB2758AAE}" srcOrd="0" destOrd="0" presId="urn:microsoft.com/office/officeart/2008/layout/VerticalCurvedList"/>
    <dgm:cxn modelId="{4C7610BE-B011-4FFA-8D33-8930EBAB2638}" srcId="{EE818060-892D-42C5-AD0E-2DBCE36C84B7}" destId="{4CD116FA-3875-4FC2-B781-F72879D77CF0}" srcOrd="3" destOrd="0" parTransId="{9FB169C1-CF5E-407C-A77A-534E670F2991}" sibTransId="{56820FAB-800A-4B72-8B99-A1F08AB55AE4}"/>
    <dgm:cxn modelId="{4806B1BF-2E2E-4E31-ABE1-DCAD210FCC3C}" srcId="{EE818060-892D-42C5-AD0E-2DBCE36C84B7}" destId="{FFC0169B-CC26-4941-8670-A68903B9CFA7}" srcOrd="2" destOrd="0" parTransId="{2FC7825F-4103-48B1-9B8B-AD92F9D38E57}" sibTransId="{F86326B2-2181-44C8-805C-F1C969D4ECC5}"/>
    <dgm:cxn modelId="{AEC4E0C2-061E-4B05-ACB6-F07850FAE78A}" srcId="{EE818060-892D-42C5-AD0E-2DBCE36C84B7}" destId="{431E5BF4-467D-400A-B85C-859CB8F1F804}" srcOrd="1" destOrd="0" parTransId="{9B06878A-BF6C-434F-B827-967FCB59D42B}" sibTransId="{704FE46A-2AE6-4F32-921B-52C95E86C07D}"/>
    <dgm:cxn modelId="{227C5DCF-0532-4163-9092-65E99E06854E}" type="presOf" srcId="{431E5BF4-467D-400A-B85C-859CB8F1F804}" destId="{4A3D6603-3C2E-4E3E-B192-05A0B3B6C5CD}" srcOrd="0" destOrd="0" presId="urn:microsoft.com/office/officeart/2008/layout/VerticalCurvedList"/>
    <dgm:cxn modelId="{804528ED-1B3F-46CB-BF9B-99D6A9F36BC6}" type="presOf" srcId="{FFC0169B-CC26-4941-8670-A68903B9CFA7}" destId="{7EF09360-B6BF-4BF0-843D-D2071B4EFF64}" srcOrd="0" destOrd="0" presId="urn:microsoft.com/office/officeart/2008/layout/VerticalCurvedList"/>
    <dgm:cxn modelId="{3C502FF0-1747-4C19-B032-F52B8ACD7E8D}" srcId="{EE818060-892D-42C5-AD0E-2DBCE36C84B7}" destId="{C8C98EF2-0000-4337-8373-A724CF8ACC26}" srcOrd="0" destOrd="0" parTransId="{52F083EB-3EBD-4629-9C23-2335C474D0C0}" sibTransId="{0B75D8B3-FAFA-4BEC-8897-4000D609BF9F}"/>
    <dgm:cxn modelId="{AC71D05F-3047-453E-A748-E9140C019798}" type="presParOf" srcId="{0471AC98-2399-4AC8-A168-FBDDB2758AAE}" destId="{748AA3CE-692D-498B-BBB1-263BB6565206}" srcOrd="0" destOrd="0" presId="urn:microsoft.com/office/officeart/2008/layout/VerticalCurvedList"/>
    <dgm:cxn modelId="{5CA0AD80-73D1-431D-BFF7-7222D17B96A3}" type="presParOf" srcId="{748AA3CE-692D-498B-BBB1-263BB6565206}" destId="{8A86721E-8514-4EF2-87B7-8C6DCD11E9B8}" srcOrd="0" destOrd="0" presId="urn:microsoft.com/office/officeart/2008/layout/VerticalCurvedList"/>
    <dgm:cxn modelId="{19C67205-2DE0-4EA5-AAAB-AA0D5189056C}" type="presParOf" srcId="{8A86721E-8514-4EF2-87B7-8C6DCD11E9B8}" destId="{E15CF2E1-AB97-4F3E-94AE-40B0ED7A79BC}" srcOrd="0" destOrd="0" presId="urn:microsoft.com/office/officeart/2008/layout/VerticalCurvedList"/>
    <dgm:cxn modelId="{C118E974-1F29-4129-ABC0-7DD108C82338}" type="presParOf" srcId="{8A86721E-8514-4EF2-87B7-8C6DCD11E9B8}" destId="{B2307C06-6C3E-495A-A79C-5622C0A0F015}" srcOrd="1" destOrd="0" presId="urn:microsoft.com/office/officeart/2008/layout/VerticalCurvedList"/>
    <dgm:cxn modelId="{9C8916D1-E8D0-4F19-8A68-5C5BB819AC4D}" type="presParOf" srcId="{8A86721E-8514-4EF2-87B7-8C6DCD11E9B8}" destId="{5ED9A303-258F-469E-B0E9-BA3573C68F07}" srcOrd="2" destOrd="0" presId="urn:microsoft.com/office/officeart/2008/layout/VerticalCurvedList"/>
    <dgm:cxn modelId="{9E8EC386-2DFB-4673-9881-7BE7AD4832AE}" type="presParOf" srcId="{8A86721E-8514-4EF2-87B7-8C6DCD11E9B8}" destId="{B39ACB2C-49A8-4955-AB5F-7CCB082C4004}" srcOrd="3" destOrd="0" presId="urn:microsoft.com/office/officeart/2008/layout/VerticalCurvedList"/>
    <dgm:cxn modelId="{D7E8D07E-EAAE-4A88-9E54-03494A31C5EC}" type="presParOf" srcId="{748AA3CE-692D-498B-BBB1-263BB6565206}" destId="{78D3CA2C-1971-4D76-A206-3E0F4D9B8912}" srcOrd="1" destOrd="0" presId="urn:microsoft.com/office/officeart/2008/layout/VerticalCurvedList"/>
    <dgm:cxn modelId="{489F0B0B-BE93-416F-B177-E50040563A02}" type="presParOf" srcId="{748AA3CE-692D-498B-BBB1-263BB6565206}" destId="{437B2401-20D1-4C92-BB4A-14460BE1D269}" srcOrd="2" destOrd="0" presId="urn:microsoft.com/office/officeart/2008/layout/VerticalCurvedList"/>
    <dgm:cxn modelId="{0D8AA227-99AD-450A-9E05-6E893B038EE7}" type="presParOf" srcId="{437B2401-20D1-4C92-BB4A-14460BE1D269}" destId="{5140B788-C8C5-44F6-8FDA-A8A8AE911F3B}" srcOrd="0" destOrd="0" presId="urn:microsoft.com/office/officeart/2008/layout/VerticalCurvedList"/>
    <dgm:cxn modelId="{D0F255B9-77FF-4BA8-8423-627543CC9718}" type="presParOf" srcId="{748AA3CE-692D-498B-BBB1-263BB6565206}" destId="{4A3D6603-3C2E-4E3E-B192-05A0B3B6C5CD}" srcOrd="3" destOrd="0" presId="urn:microsoft.com/office/officeart/2008/layout/VerticalCurvedList"/>
    <dgm:cxn modelId="{0FC2F647-048E-4DF1-8B32-EF0FBCB87499}" type="presParOf" srcId="{748AA3CE-692D-498B-BBB1-263BB6565206}" destId="{37EEA849-EC5F-4271-805D-0976558DCAB8}" srcOrd="4" destOrd="0" presId="urn:microsoft.com/office/officeart/2008/layout/VerticalCurvedList"/>
    <dgm:cxn modelId="{B49A7C35-90AB-4415-919A-4069C595F8F8}" type="presParOf" srcId="{37EEA849-EC5F-4271-805D-0976558DCAB8}" destId="{D5131961-D5EA-4F34-8AB3-1A007EB5E657}" srcOrd="0" destOrd="0" presId="urn:microsoft.com/office/officeart/2008/layout/VerticalCurvedList"/>
    <dgm:cxn modelId="{3165E283-4037-49A0-9BB9-1B32316EA813}" type="presParOf" srcId="{748AA3CE-692D-498B-BBB1-263BB6565206}" destId="{7EF09360-B6BF-4BF0-843D-D2071B4EFF64}" srcOrd="5" destOrd="0" presId="urn:microsoft.com/office/officeart/2008/layout/VerticalCurvedList"/>
    <dgm:cxn modelId="{2871F95B-B27A-4F11-A743-DF43E04C152E}" type="presParOf" srcId="{748AA3CE-692D-498B-BBB1-263BB6565206}" destId="{68DA5BFC-2BAA-4104-9169-B0682F54E50E}" srcOrd="6" destOrd="0" presId="urn:microsoft.com/office/officeart/2008/layout/VerticalCurvedList"/>
    <dgm:cxn modelId="{F272FC53-C872-4DC3-9075-F601B725D299}" type="presParOf" srcId="{68DA5BFC-2BAA-4104-9169-B0682F54E50E}" destId="{32A2FAD8-3A93-4CCB-9CAA-842ECE6A9D9C}" srcOrd="0" destOrd="0" presId="urn:microsoft.com/office/officeart/2008/layout/VerticalCurvedList"/>
    <dgm:cxn modelId="{39359890-847C-4C4B-8641-502603F1B2FB}" type="presParOf" srcId="{748AA3CE-692D-498B-BBB1-263BB6565206}" destId="{421992A6-455B-43D9-BD6C-33E07C87D6F5}" srcOrd="7" destOrd="0" presId="urn:microsoft.com/office/officeart/2008/layout/VerticalCurvedList"/>
    <dgm:cxn modelId="{A13434D2-1CD9-4AD3-9ED3-A6FFEB32B48D}" type="presParOf" srcId="{748AA3CE-692D-498B-BBB1-263BB6565206}" destId="{A560409F-2A52-4F5B-A2B0-95857E1E289D}" srcOrd="8" destOrd="0" presId="urn:microsoft.com/office/officeart/2008/layout/VerticalCurvedList"/>
    <dgm:cxn modelId="{3E8B768C-331F-401B-8914-465118DDCE98}" type="presParOf" srcId="{A560409F-2A52-4F5B-A2B0-95857E1E289D}" destId="{AF131CB3-0128-4CE5-A62B-FE4B1066EEF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132F5-C3D4-48A3-A1BE-98DD8F71138D}">
      <dsp:nvSpPr>
        <dsp:cNvPr id="0" name=""/>
        <dsp:cNvSpPr/>
      </dsp:nvSpPr>
      <dsp:spPr>
        <a:xfrm>
          <a:off x="0" y="0"/>
          <a:ext cx="11739812" cy="532979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3C9EBC-9A09-4FFD-A7E8-3C6FC01AAE92}">
      <dsp:nvSpPr>
        <dsp:cNvPr id="0" name=""/>
        <dsp:cNvSpPr/>
      </dsp:nvSpPr>
      <dsp:spPr>
        <a:xfrm>
          <a:off x="6859" y="1598937"/>
          <a:ext cx="2071089" cy="2131916"/>
        </a:xfrm>
        <a:prstGeom prst="roundRect">
          <a:avLst/>
        </a:prstGeom>
        <a:solidFill>
          <a:srgbClr val="E91F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de-DE" sz="2400" b="0" kern="1200" dirty="0">
              <a:solidFill>
                <a:schemeClr val="bg1"/>
              </a:solidFill>
              <a:latin typeface="Arial Narrow" panose="020B0606020202030204" pitchFamily="34" charset="0"/>
              <a:ea typeface="+mn-ea"/>
              <a:cs typeface="+mn-cs"/>
            </a:rPr>
            <a:t>Schnellere Bearbeitungs-zeiten und Entlastung der Verwaltung</a:t>
          </a:r>
        </a:p>
      </dsp:txBody>
      <dsp:txXfrm>
        <a:off x="107961" y="1700039"/>
        <a:ext cx="1868885" cy="1929712"/>
      </dsp:txXfrm>
    </dsp:sp>
    <dsp:sp modelId="{85FE541A-5092-4FF0-A84B-06161938E307}">
      <dsp:nvSpPr>
        <dsp:cNvPr id="0" name=""/>
        <dsp:cNvSpPr/>
      </dsp:nvSpPr>
      <dsp:spPr>
        <a:xfrm>
          <a:off x="2380938" y="1576126"/>
          <a:ext cx="2071089" cy="2131916"/>
        </a:xfrm>
        <a:prstGeom prst="roundRect">
          <a:avLst/>
        </a:prstGeom>
        <a:solidFill>
          <a:srgbClr val="8BBD0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de-DE" sz="2400" b="0" kern="1200" dirty="0">
              <a:solidFill>
                <a:srgbClr val="FFFFFF"/>
              </a:solidFill>
              <a:latin typeface="Arial Narrow" panose="020B0606020202030204" pitchFamily="34" charset="0"/>
              <a:ea typeface="+mn-ea"/>
              <a:cs typeface="+mn-cs"/>
            </a:rPr>
            <a:t>Unterstützung bei Routine-/ Recherche-aufgaben</a:t>
          </a:r>
        </a:p>
      </dsp:txBody>
      <dsp:txXfrm>
        <a:off x="2482040" y="1677228"/>
        <a:ext cx="1868885" cy="1929712"/>
      </dsp:txXfrm>
    </dsp:sp>
    <dsp:sp modelId="{E6178306-0823-428B-BB09-30215B9FD8CF}">
      <dsp:nvSpPr>
        <dsp:cNvPr id="0" name=""/>
        <dsp:cNvSpPr/>
      </dsp:nvSpPr>
      <dsp:spPr>
        <a:xfrm>
          <a:off x="4767184" y="1598937"/>
          <a:ext cx="2071089" cy="21319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0" kern="1200" dirty="0">
              <a:latin typeface="Arial Narrow" panose="020B0606020202030204" pitchFamily="34" charset="0"/>
            </a:rPr>
            <a:t>Datenanalyse und bessere Entscheidungs-</a:t>
          </a:r>
          <a:r>
            <a:rPr lang="de-DE" sz="2400" b="0" kern="1200" dirty="0" err="1">
              <a:latin typeface="Arial Narrow" panose="020B0606020202030204" pitchFamily="34" charset="0"/>
            </a:rPr>
            <a:t>grundlagen</a:t>
          </a:r>
          <a:endParaRPr lang="de-DE" sz="2400" b="0" kern="1200" dirty="0">
            <a:latin typeface="Arial Narrow" panose="020B0606020202030204" pitchFamily="34" charset="0"/>
          </a:endParaRPr>
        </a:p>
      </dsp:txBody>
      <dsp:txXfrm>
        <a:off x="4868286" y="1700039"/>
        <a:ext cx="1868885" cy="1929712"/>
      </dsp:txXfrm>
    </dsp:sp>
    <dsp:sp modelId="{0432423A-13B3-4592-ADD9-4584CE14DD75}">
      <dsp:nvSpPr>
        <dsp:cNvPr id="0" name=""/>
        <dsp:cNvSpPr/>
      </dsp:nvSpPr>
      <dsp:spPr>
        <a:xfrm>
          <a:off x="7182862" y="1594481"/>
          <a:ext cx="2159991" cy="2131916"/>
        </a:xfrm>
        <a:prstGeom prst="roundRect">
          <a:avLst/>
        </a:prstGeom>
        <a:solidFill>
          <a:srgbClr val="AAAA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0" kern="1200" dirty="0">
              <a:latin typeface="Arial Narrow" panose="020B0606020202030204" pitchFamily="34" charset="0"/>
            </a:rPr>
            <a:t>Verbesserte Kommunikation und </a:t>
          </a:r>
          <a:br>
            <a:rPr lang="de-DE" sz="2400" b="0" kern="1200" dirty="0">
              <a:latin typeface="Arial Narrow" panose="020B0606020202030204" pitchFamily="34" charset="0"/>
            </a:rPr>
          </a:br>
          <a:r>
            <a:rPr lang="de-DE" sz="2400" b="0" kern="1200" dirty="0">
              <a:latin typeface="Arial Narrow" panose="020B0606020202030204" pitchFamily="34" charset="0"/>
            </a:rPr>
            <a:t>Service-qualität</a:t>
          </a:r>
        </a:p>
      </dsp:txBody>
      <dsp:txXfrm>
        <a:off x="7286934" y="1698553"/>
        <a:ext cx="1951847" cy="1923772"/>
      </dsp:txXfrm>
    </dsp:sp>
    <dsp:sp modelId="{8D1D2483-7D30-4BCA-A74D-E1970756FBD8}">
      <dsp:nvSpPr>
        <dsp:cNvPr id="0" name=""/>
        <dsp:cNvSpPr/>
      </dsp:nvSpPr>
      <dsp:spPr>
        <a:xfrm>
          <a:off x="9639140" y="1598937"/>
          <a:ext cx="2071089" cy="2131916"/>
        </a:xfrm>
        <a:prstGeom prst="roundRect">
          <a:avLst/>
        </a:prstGeom>
        <a:solidFill>
          <a:srgbClr val="00356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de-DE" sz="2400" b="0" kern="1200" dirty="0">
              <a:latin typeface="Arial Narrow" panose="020B0606020202030204" pitchFamily="34" charset="0"/>
            </a:rPr>
            <a:t>Digitale Dividende und effizientere Ressourcen-nutzung</a:t>
          </a:r>
        </a:p>
      </dsp:txBody>
      <dsp:txXfrm>
        <a:off x="9740242" y="1700039"/>
        <a:ext cx="1868885" cy="19297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52295A-D11B-490C-BB93-3A46AE2A3256}">
      <dsp:nvSpPr>
        <dsp:cNvPr id="0" name=""/>
        <dsp:cNvSpPr/>
      </dsp:nvSpPr>
      <dsp:spPr>
        <a:xfrm rot="16200000">
          <a:off x="1921" y="137"/>
          <a:ext cx="3288837" cy="3288837"/>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de-DE" sz="4000" b="1" kern="1200" dirty="0">
              <a:solidFill>
                <a:srgbClr val="FFFFFF"/>
              </a:solidFill>
              <a:effectLst/>
              <a:latin typeface="Arial Narrow" panose="020B0606020202030204" pitchFamily="34" charset="0"/>
              <a:ea typeface="Times New Roman" panose="02020603050405020304" pitchFamily="18" charset="0"/>
              <a:cs typeface="+mn-cs"/>
            </a:rPr>
            <a:t>Anbieter</a:t>
          </a:r>
        </a:p>
        <a:p>
          <a:pPr marL="0" lvl="0" indent="0" algn="ctr" defTabSz="1778000">
            <a:lnSpc>
              <a:spcPct val="90000"/>
            </a:lnSpc>
            <a:spcBef>
              <a:spcPct val="0"/>
            </a:spcBef>
            <a:spcAft>
              <a:spcPct val="35000"/>
            </a:spcAft>
            <a:buNone/>
          </a:pPr>
          <a:r>
            <a:rPr lang="de-DE" sz="2800" b="1" kern="1200" dirty="0">
              <a:solidFill>
                <a:srgbClr val="FFFFFF"/>
              </a:solidFill>
              <a:effectLst/>
              <a:latin typeface="Arial Narrow" panose="020B0606020202030204" pitchFamily="34" charset="0"/>
              <a:ea typeface="Times New Roman" panose="02020603050405020304" pitchFamily="18" charset="0"/>
              <a:cs typeface="+mn-cs"/>
            </a:rPr>
            <a:t>Art. 3 Nr. 3 KI-VO</a:t>
          </a:r>
        </a:p>
      </dsp:txBody>
      <dsp:txXfrm rot="5400000">
        <a:off x="577467" y="822346"/>
        <a:ext cx="2713291" cy="1644419"/>
      </dsp:txXfrm>
    </dsp:sp>
    <dsp:sp modelId="{F83C8AA8-004B-4EB5-A0FA-410D4D0C1FCD}">
      <dsp:nvSpPr>
        <dsp:cNvPr id="0" name=""/>
        <dsp:cNvSpPr/>
      </dsp:nvSpPr>
      <dsp:spPr>
        <a:xfrm rot="5400000">
          <a:off x="3821171" y="137"/>
          <a:ext cx="3288837" cy="3288837"/>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de-DE" sz="4000" b="1" kern="1200" dirty="0">
              <a:solidFill>
                <a:srgbClr val="FFFFFF"/>
              </a:solidFill>
              <a:effectLst/>
              <a:latin typeface="Arial Narrow" panose="020B0606020202030204" pitchFamily="34" charset="0"/>
              <a:ea typeface="Times New Roman" panose="02020603050405020304" pitchFamily="18" charset="0"/>
              <a:cs typeface="+mn-cs"/>
            </a:rPr>
            <a:t>Betreiber</a:t>
          </a:r>
        </a:p>
        <a:p>
          <a:pPr marL="0" lvl="0" indent="0" algn="ctr" defTabSz="1778000">
            <a:lnSpc>
              <a:spcPct val="90000"/>
            </a:lnSpc>
            <a:spcBef>
              <a:spcPct val="0"/>
            </a:spcBef>
            <a:spcAft>
              <a:spcPct val="35000"/>
            </a:spcAft>
            <a:buNone/>
          </a:pPr>
          <a:r>
            <a:rPr lang="de-DE" sz="2800" b="1" kern="1200" dirty="0">
              <a:solidFill>
                <a:srgbClr val="FFFFFF"/>
              </a:solidFill>
              <a:effectLst/>
              <a:latin typeface="Arial Narrow" panose="020B0606020202030204" pitchFamily="34" charset="0"/>
              <a:ea typeface="Times New Roman" panose="02020603050405020304" pitchFamily="18" charset="0"/>
              <a:cs typeface="+mn-cs"/>
            </a:rPr>
            <a:t>Art. 3 Nr. 4 KI-VO</a:t>
          </a:r>
        </a:p>
      </dsp:txBody>
      <dsp:txXfrm rot="-5400000">
        <a:off x="3821171" y="822346"/>
        <a:ext cx="2713291" cy="16444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07C06-6C3E-495A-A79C-5622C0A0F015}">
      <dsp:nvSpPr>
        <dsp:cNvPr id="0" name=""/>
        <dsp:cNvSpPr/>
      </dsp:nvSpPr>
      <dsp:spPr>
        <a:xfrm>
          <a:off x="-4827486" y="-739853"/>
          <a:ext cx="5749782" cy="5749782"/>
        </a:xfrm>
        <a:prstGeom prst="blockArc">
          <a:avLst>
            <a:gd name="adj1" fmla="val 18900000"/>
            <a:gd name="adj2" fmla="val 2700000"/>
            <a:gd name="adj3" fmla="val 376"/>
          </a:avLst>
        </a:pr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D3CA2C-1971-4D76-A206-3E0F4D9B8912}">
      <dsp:nvSpPr>
        <dsp:cNvPr id="0" name=""/>
        <dsp:cNvSpPr/>
      </dsp:nvSpPr>
      <dsp:spPr>
        <a:xfrm>
          <a:off x="483004" y="328283"/>
          <a:ext cx="5669573" cy="656908"/>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1421" tIns="48260" rIns="48260" bIns="48260" numCol="1" spcCol="1270" anchor="ctr" anchorCtr="0">
          <a:noAutofit/>
        </a:bodyPr>
        <a:lstStyle/>
        <a:p>
          <a:pPr marL="0" lvl="0" indent="0" algn="l" defTabSz="844550">
            <a:lnSpc>
              <a:spcPct val="90000"/>
            </a:lnSpc>
            <a:spcBef>
              <a:spcPct val="0"/>
            </a:spcBef>
            <a:spcAft>
              <a:spcPct val="35000"/>
            </a:spcAft>
            <a:buNone/>
          </a:pPr>
          <a:r>
            <a:rPr lang="de-DE" sz="1900" b="1" kern="1200" dirty="0"/>
            <a:t>Human in the loop</a:t>
          </a:r>
        </a:p>
      </dsp:txBody>
      <dsp:txXfrm>
        <a:off x="483004" y="328283"/>
        <a:ext cx="5669573" cy="656908"/>
      </dsp:txXfrm>
    </dsp:sp>
    <dsp:sp modelId="{5140B788-C8C5-44F6-8FDA-A8A8AE911F3B}">
      <dsp:nvSpPr>
        <dsp:cNvPr id="0" name=""/>
        <dsp:cNvSpPr/>
      </dsp:nvSpPr>
      <dsp:spPr>
        <a:xfrm>
          <a:off x="72436" y="246169"/>
          <a:ext cx="821135" cy="821135"/>
        </a:xfrm>
        <a:prstGeom prst="ellipse">
          <a:avLst/>
        </a:prstGeom>
        <a:solidFill>
          <a:srgbClr val="FF8661"/>
        </a:solidFill>
        <a:ln w="12700" cap="flat" cmpd="sng" algn="ctr">
          <a:solidFill>
            <a:schemeClr val="accent4">
              <a:hueOff val="0"/>
              <a:satOff val="0"/>
              <a:lumOff val="0"/>
            </a:schemeClr>
          </a:solidFill>
          <a:prstDash val="solid"/>
          <a:miter lim="800000"/>
        </a:ln>
        <a:effectLst/>
      </dsp:spPr>
      <dsp:style>
        <a:lnRef idx="2">
          <a:scrgbClr r="0" g="0" b="0"/>
        </a:lnRef>
        <a:fillRef idx="1">
          <a:scrgbClr r="0" g="0" b="0"/>
        </a:fillRef>
        <a:effectRef idx="0">
          <a:scrgbClr r="0" g="0" b="0"/>
        </a:effectRef>
        <a:fontRef idx="minor"/>
      </dsp:style>
    </dsp:sp>
    <dsp:sp modelId="{4A3D6603-3C2E-4E3E-B192-05A0B3B6C5CD}">
      <dsp:nvSpPr>
        <dsp:cNvPr id="0" name=""/>
        <dsp:cNvSpPr/>
      </dsp:nvSpPr>
      <dsp:spPr>
        <a:xfrm>
          <a:off x="859625" y="1313816"/>
          <a:ext cx="5292952" cy="656908"/>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1421" tIns="48260" rIns="48260" bIns="48260" numCol="1" spcCol="1270" anchor="ctr" anchorCtr="0">
          <a:noAutofit/>
        </a:bodyPr>
        <a:lstStyle/>
        <a:p>
          <a:pPr marL="0" lvl="0" indent="0" algn="l" defTabSz="844550">
            <a:lnSpc>
              <a:spcPct val="90000"/>
            </a:lnSpc>
            <a:spcBef>
              <a:spcPct val="0"/>
            </a:spcBef>
            <a:spcAft>
              <a:spcPct val="35000"/>
            </a:spcAft>
            <a:buNone/>
          </a:pPr>
          <a:r>
            <a:rPr lang="de-DE" sz="1900" b="1" kern="1200" dirty="0"/>
            <a:t>Zugriffs- und Rollenrechte</a:t>
          </a:r>
        </a:p>
      </dsp:txBody>
      <dsp:txXfrm>
        <a:off x="859625" y="1313816"/>
        <a:ext cx="5292952" cy="656908"/>
      </dsp:txXfrm>
    </dsp:sp>
    <dsp:sp modelId="{D5131961-D5EA-4F34-8AB3-1A007EB5E657}">
      <dsp:nvSpPr>
        <dsp:cNvPr id="0" name=""/>
        <dsp:cNvSpPr/>
      </dsp:nvSpPr>
      <dsp:spPr>
        <a:xfrm>
          <a:off x="449057" y="1231703"/>
          <a:ext cx="821135" cy="821135"/>
        </a:xfrm>
        <a:prstGeom prst="ellipse">
          <a:avLst/>
        </a:prstGeom>
        <a:solidFill>
          <a:srgbClr val="FF8661"/>
        </a:solidFill>
        <a:ln w="12700" cap="flat" cmpd="sng" algn="ctr">
          <a:solidFill>
            <a:schemeClr val="accent4">
              <a:hueOff val="0"/>
              <a:satOff val="0"/>
              <a:lumOff val="0"/>
            </a:schemeClr>
          </a:solidFill>
          <a:prstDash val="solid"/>
          <a:miter lim="800000"/>
        </a:ln>
        <a:effectLst/>
      </dsp:spPr>
      <dsp:style>
        <a:lnRef idx="2">
          <a:scrgbClr r="0" g="0" b="0"/>
        </a:lnRef>
        <a:fillRef idx="1">
          <a:scrgbClr r="0" g="0" b="0"/>
        </a:fillRef>
        <a:effectRef idx="0">
          <a:scrgbClr r="0" g="0" b="0"/>
        </a:effectRef>
        <a:fontRef idx="minor"/>
      </dsp:style>
    </dsp:sp>
    <dsp:sp modelId="{7EF09360-B6BF-4BF0-843D-D2071B4EFF64}">
      <dsp:nvSpPr>
        <dsp:cNvPr id="0" name=""/>
        <dsp:cNvSpPr/>
      </dsp:nvSpPr>
      <dsp:spPr>
        <a:xfrm>
          <a:off x="859625" y="2299350"/>
          <a:ext cx="5292952" cy="656908"/>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1421" tIns="48260" rIns="48260" bIns="48260" numCol="1" spcCol="1270" anchor="ctr" anchorCtr="0">
          <a:noAutofit/>
        </a:bodyPr>
        <a:lstStyle/>
        <a:p>
          <a:pPr marL="0" lvl="0" indent="0" algn="l" defTabSz="844550">
            <a:lnSpc>
              <a:spcPct val="90000"/>
            </a:lnSpc>
            <a:spcBef>
              <a:spcPct val="0"/>
            </a:spcBef>
            <a:spcAft>
              <a:spcPct val="35000"/>
            </a:spcAft>
            <a:buNone/>
          </a:pPr>
          <a:r>
            <a:rPr lang="de-DE" sz="1900" b="1" kern="1200" dirty="0"/>
            <a:t>Protokollierung und Nachvollziehbarkeit</a:t>
          </a:r>
        </a:p>
      </dsp:txBody>
      <dsp:txXfrm>
        <a:off x="859625" y="2299350"/>
        <a:ext cx="5292952" cy="656908"/>
      </dsp:txXfrm>
    </dsp:sp>
    <dsp:sp modelId="{32A2FAD8-3A93-4CCB-9CAA-842ECE6A9D9C}">
      <dsp:nvSpPr>
        <dsp:cNvPr id="0" name=""/>
        <dsp:cNvSpPr/>
      </dsp:nvSpPr>
      <dsp:spPr>
        <a:xfrm>
          <a:off x="443834" y="2211620"/>
          <a:ext cx="821135" cy="821135"/>
        </a:xfrm>
        <a:prstGeom prst="ellipse">
          <a:avLst/>
        </a:prstGeom>
        <a:solidFill>
          <a:srgbClr val="FF8661"/>
        </a:solidFill>
        <a:ln w="12700" cap="flat" cmpd="sng" algn="ctr">
          <a:solidFill>
            <a:schemeClr val="accent4">
              <a:hueOff val="0"/>
              <a:satOff val="0"/>
              <a:lumOff val="0"/>
            </a:schemeClr>
          </a:solidFill>
          <a:prstDash val="solid"/>
          <a:miter lim="800000"/>
        </a:ln>
        <a:effectLst/>
      </dsp:spPr>
      <dsp:style>
        <a:lnRef idx="2">
          <a:scrgbClr r="0" g="0" b="0"/>
        </a:lnRef>
        <a:fillRef idx="1">
          <a:scrgbClr r="0" g="0" b="0"/>
        </a:fillRef>
        <a:effectRef idx="0">
          <a:scrgbClr r="0" g="0" b="0"/>
        </a:effectRef>
        <a:fontRef idx="minor"/>
      </dsp:style>
    </dsp:sp>
    <dsp:sp modelId="{421992A6-455B-43D9-BD6C-33E07C87D6F5}">
      <dsp:nvSpPr>
        <dsp:cNvPr id="0" name=""/>
        <dsp:cNvSpPr/>
      </dsp:nvSpPr>
      <dsp:spPr>
        <a:xfrm>
          <a:off x="483004" y="3284884"/>
          <a:ext cx="5669573" cy="656908"/>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1421" tIns="48260" rIns="48260" bIns="48260" numCol="1" spcCol="1270" anchor="ctr" anchorCtr="0">
          <a:noAutofit/>
        </a:bodyPr>
        <a:lstStyle/>
        <a:p>
          <a:pPr marL="0" lvl="0" indent="0" algn="l" defTabSz="844550">
            <a:lnSpc>
              <a:spcPct val="90000"/>
            </a:lnSpc>
            <a:spcBef>
              <a:spcPct val="0"/>
            </a:spcBef>
            <a:spcAft>
              <a:spcPct val="35000"/>
            </a:spcAft>
            <a:buNone/>
          </a:pPr>
          <a:r>
            <a:rPr lang="de-DE" sz="1900" b="1" kern="1200" dirty="0"/>
            <a:t>Klare Handlungsgrenzen </a:t>
          </a:r>
        </a:p>
      </dsp:txBody>
      <dsp:txXfrm>
        <a:off x="483004" y="3284884"/>
        <a:ext cx="5669573" cy="656908"/>
      </dsp:txXfrm>
    </dsp:sp>
    <dsp:sp modelId="{AF131CB3-0128-4CE5-A62B-FE4B1066EEF4}">
      <dsp:nvSpPr>
        <dsp:cNvPr id="0" name=""/>
        <dsp:cNvSpPr/>
      </dsp:nvSpPr>
      <dsp:spPr>
        <a:xfrm>
          <a:off x="72436" y="3202770"/>
          <a:ext cx="821135" cy="821135"/>
        </a:xfrm>
        <a:prstGeom prst="ellipse">
          <a:avLst/>
        </a:prstGeom>
        <a:solidFill>
          <a:srgbClr val="FF8661"/>
        </a:solidFill>
        <a:ln w="12700" cap="flat" cmpd="sng" algn="ctr">
          <a:solidFill>
            <a:schemeClr val="accent4">
              <a:hueOff val="0"/>
              <a:satOff val="0"/>
              <a:lum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de-DE" dirty="0"/>
          </a:p>
        </p:txBody>
      </p:sp>
      <p:sp>
        <p:nvSpPr>
          <p:cNvPr id="3" name="Datumsplatzhalter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0957B0B7-3D9C-44F2-8E75-04E44FE0AACC}" type="datetimeFigureOut">
              <a:rPr lang="de-DE" smtClean="0"/>
              <a:t>14.09.26</a:t>
            </a:fld>
            <a:endParaRPr lang="de-DE" dirty="0"/>
          </a:p>
        </p:txBody>
      </p:sp>
      <p:sp>
        <p:nvSpPr>
          <p:cNvPr id="4" name="Folienbildplatzhalt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de-DE" dirty="0"/>
          </a:p>
        </p:txBody>
      </p:sp>
      <p:sp>
        <p:nvSpPr>
          <p:cNvPr id="5" name="Notizenplatzhalter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de-DE" dirty="0"/>
          </a:p>
        </p:txBody>
      </p:sp>
      <p:sp>
        <p:nvSpPr>
          <p:cNvPr id="7" name="Foliennummernplatzhalt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969FC625-7AFC-4672-AD56-EC9BBDD9ED04}" type="slidenum">
              <a:rPr lang="de-DE" smtClean="0"/>
              <a:t>‹Nr.›</a:t>
            </a:fld>
            <a:endParaRPr lang="de-DE" dirty="0"/>
          </a:p>
        </p:txBody>
      </p:sp>
    </p:spTree>
    <p:extLst>
      <p:ext uri="{BB962C8B-B14F-4D97-AF65-F5344CB8AC3E}">
        <p14:creationId xmlns:p14="http://schemas.microsoft.com/office/powerpoint/2010/main" val="1420013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r>
              <a:rPr lang="de-DE" sz="2500" dirty="0"/>
              <a:t>Begrüßung</a:t>
            </a:r>
          </a:p>
          <a:p>
            <a:endParaRPr lang="de-DE" sz="2500" dirty="0"/>
          </a:p>
          <a:p>
            <a:r>
              <a:rPr lang="de-DE" sz="2500" dirty="0"/>
              <a:t>Struktur im Wesentlichen an Ihren Fragen orientiert</a:t>
            </a:r>
          </a:p>
        </p:txBody>
      </p:sp>
      <p:sp>
        <p:nvSpPr>
          <p:cNvPr id="4" name="Foliennummernplatzhalter 3"/>
          <p:cNvSpPr>
            <a:spLocks noGrp="1"/>
          </p:cNvSpPr>
          <p:nvPr>
            <p:ph type="sldNum" sz="quarter" idx="10"/>
          </p:nvPr>
        </p:nvSpPr>
        <p:spPr/>
        <p:txBody>
          <a:bodyPr/>
          <a:lstStyle/>
          <a:p>
            <a:fld id="{969FC625-7AFC-4672-AD56-EC9BBDD9ED04}" type="slidenum">
              <a:rPr lang="de-DE" smtClean="0"/>
              <a:t>1</a:t>
            </a:fld>
            <a:endParaRPr lang="de-DE" dirty="0"/>
          </a:p>
        </p:txBody>
      </p:sp>
    </p:spTree>
    <p:extLst>
      <p:ext uri="{BB962C8B-B14F-4D97-AF65-F5344CB8AC3E}">
        <p14:creationId xmlns:p14="http://schemas.microsoft.com/office/powerpoint/2010/main" val="315795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BF47F-60DE-8502-EE23-BD62921D93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E9E2465-7AFF-3176-EDF7-CB79CB82EA37}"/>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F8C6B3D-AB69-14B4-CF3F-6E479BCBE681}"/>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B6FBAE8F-28F8-E495-1541-447D2CABBD6A}"/>
              </a:ext>
            </a:extLst>
          </p:cNvPr>
          <p:cNvSpPr>
            <a:spLocks noGrp="1"/>
          </p:cNvSpPr>
          <p:nvPr>
            <p:ph type="sldNum" sz="quarter" idx="5"/>
          </p:nvPr>
        </p:nvSpPr>
        <p:spPr/>
        <p:txBody>
          <a:bodyPr/>
          <a:lstStyle/>
          <a:p>
            <a:fld id="{969FC625-7AFC-4672-AD56-EC9BBDD9ED04}" type="slidenum">
              <a:rPr lang="de-DE" smtClean="0"/>
              <a:t>32</a:t>
            </a:fld>
            <a:endParaRPr lang="de-DE" dirty="0"/>
          </a:p>
        </p:txBody>
      </p:sp>
    </p:spTree>
    <p:extLst>
      <p:ext uri="{BB962C8B-B14F-4D97-AF65-F5344CB8AC3E}">
        <p14:creationId xmlns:p14="http://schemas.microsoft.com/office/powerpoint/2010/main" val="1859309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DB283-E907-BCD9-CFF6-CF51DC87845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2FD95EF-DD36-39E9-1127-7683CABAE69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9858170-46EC-1F6C-1861-3FC4F1E8F506}"/>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836EAB4-E8C0-46BA-0558-AB8D027EA6CF}"/>
              </a:ext>
            </a:extLst>
          </p:cNvPr>
          <p:cNvSpPr>
            <a:spLocks noGrp="1"/>
          </p:cNvSpPr>
          <p:nvPr>
            <p:ph type="sldNum" sz="quarter" idx="5"/>
          </p:nvPr>
        </p:nvSpPr>
        <p:spPr/>
        <p:txBody>
          <a:bodyPr/>
          <a:lstStyle/>
          <a:p>
            <a:fld id="{969FC625-7AFC-4672-AD56-EC9BBDD9ED04}" type="slidenum">
              <a:rPr lang="de-DE" smtClean="0"/>
              <a:t>33</a:t>
            </a:fld>
            <a:endParaRPr lang="de-DE" dirty="0"/>
          </a:p>
        </p:txBody>
      </p:sp>
    </p:spTree>
    <p:extLst>
      <p:ext uri="{BB962C8B-B14F-4D97-AF65-F5344CB8AC3E}">
        <p14:creationId xmlns:p14="http://schemas.microsoft.com/office/powerpoint/2010/main" val="3656297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E0914-4920-B6BF-A8B2-CB142624D24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40DDB37-0E43-98B7-D33B-92AD9100392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EC810D97-F0C8-EE93-CE06-CC86690D38A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4D656937-CEC9-8536-D057-99D659AC6CA8}"/>
              </a:ext>
            </a:extLst>
          </p:cNvPr>
          <p:cNvSpPr>
            <a:spLocks noGrp="1"/>
          </p:cNvSpPr>
          <p:nvPr>
            <p:ph type="sldNum" sz="quarter" idx="5"/>
          </p:nvPr>
        </p:nvSpPr>
        <p:spPr/>
        <p:txBody>
          <a:bodyPr/>
          <a:lstStyle/>
          <a:p>
            <a:fld id="{969FC625-7AFC-4672-AD56-EC9BBDD9ED04}" type="slidenum">
              <a:rPr lang="de-DE" smtClean="0"/>
              <a:t>34</a:t>
            </a:fld>
            <a:endParaRPr lang="de-DE" dirty="0"/>
          </a:p>
        </p:txBody>
      </p:sp>
    </p:spTree>
    <p:extLst>
      <p:ext uri="{BB962C8B-B14F-4D97-AF65-F5344CB8AC3E}">
        <p14:creationId xmlns:p14="http://schemas.microsoft.com/office/powerpoint/2010/main" val="2049018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4C971-1B64-2A7E-25B0-383967760F0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2799A45-AB07-4189-B123-5EADCDD80E1A}"/>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967C470-C68D-ACDC-1AF2-F9CC50B283C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4D07A48C-7D35-3488-A2A8-22558AFEDBF0}"/>
              </a:ext>
            </a:extLst>
          </p:cNvPr>
          <p:cNvSpPr>
            <a:spLocks noGrp="1"/>
          </p:cNvSpPr>
          <p:nvPr>
            <p:ph type="sldNum" sz="quarter" idx="5"/>
          </p:nvPr>
        </p:nvSpPr>
        <p:spPr/>
        <p:txBody>
          <a:bodyPr/>
          <a:lstStyle/>
          <a:p>
            <a:fld id="{969FC625-7AFC-4672-AD56-EC9BBDD9ED04}" type="slidenum">
              <a:rPr lang="de-DE" smtClean="0"/>
              <a:t>35</a:t>
            </a:fld>
            <a:endParaRPr lang="de-DE" dirty="0"/>
          </a:p>
        </p:txBody>
      </p:sp>
    </p:spTree>
    <p:extLst>
      <p:ext uri="{BB962C8B-B14F-4D97-AF65-F5344CB8AC3E}">
        <p14:creationId xmlns:p14="http://schemas.microsoft.com/office/powerpoint/2010/main" val="960272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EF98D-552C-6132-2484-684D69DB2E2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42EF60-6926-54CB-4D67-DBDE9A978182}"/>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4B7E937-6D17-EC2E-DD4D-E8E6AB83454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9256125C-583F-64C7-0490-C320FD0395D9}"/>
              </a:ext>
            </a:extLst>
          </p:cNvPr>
          <p:cNvSpPr>
            <a:spLocks noGrp="1"/>
          </p:cNvSpPr>
          <p:nvPr>
            <p:ph type="sldNum" sz="quarter" idx="5"/>
          </p:nvPr>
        </p:nvSpPr>
        <p:spPr/>
        <p:txBody>
          <a:bodyPr/>
          <a:lstStyle/>
          <a:p>
            <a:fld id="{969FC625-7AFC-4672-AD56-EC9BBDD9ED04}" type="slidenum">
              <a:rPr lang="de-DE" smtClean="0"/>
              <a:t>36</a:t>
            </a:fld>
            <a:endParaRPr lang="de-DE" dirty="0"/>
          </a:p>
        </p:txBody>
      </p:sp>
    </p:spTree>
    <p:extLst>
      <p:ext uri="{BB962C8B-B14F-4D97-AF65-F5344CB8AC3E}">
        <p14:creationId xmlns:p14="http://schemas.microsoft.com/office/powerpoint/2010/main" val="4106970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2F1EC-B91C-009A-AE2E-9DCED4C6FAA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8E3E9C0-5069-88F6-40A5-46CF570E13C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22017A9-3974-328D-9BB4-D62D3171A5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D80CF09-560A-7292-EBC6-9C06011C6187}"/>
              </a:ext>
            </a:extLst>
          </p:cNvPr>
          <p:cNvSpPr>
            <a:spLocks noGrp="1"/>
          </p:cNvSpPr>
          <p:nvPr>
            <p:ph type="sldNum" sz="quarter" idx="5"/>
          </p:nvPr>
        </p:nvSpPr>
        <p:spPr/>
        <p:txBody>
          <a:bodyPr/>
          <a:lstStyle/>
          <a:p>
            <a:fld id="{969FC625-7AFC-4672-AD56-EC9BBDD9ED04}" type="slidenum">
              <a:rPr lang="de-DE" smtClean="0"/>
              <a:t>37</a:t>
            </a:fld>
            <a:endParaRPr lang="de-DE" dirty="0"/>
          </a:p>
        </p:txBody>
      </p:sp>
    </p:spTree>
    <p:extLst>
      <p:ext uri="{BB962C8B-B14F-4D97-AF65-F5344CB8AC3E}">
        <p14:creationId xmlns:p14="http://schemas.microsoft.com/office/powerpoint/2010/main" val="1446199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6DE69-7A0B-3378-985B-57826BCF669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5743B6-2143-B511-6687-8C8AA1CBF20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7A1D88D0-794B-F57E-0680-8C12BF88FAB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EFC670C-1666-8062-4318-104E653B8449}"/>
              </a:ext>
            </a:extLst>
          </p:cNvPr>
          <p:cNvSpPr>
            <a:spLocks noGrp="1"/>
          </p:cNvSpPr>
          <p:nvPr>
            <p:ph type="sldNum" sz="quarter" idx="5"/>
          </p:nvPr>
        </p:nvSpPr>
        <p:spPr/>
        <p:txBody>
          <a:bodyPr/>
          <a:lstStyle/>
          <a:p>
            <a:fld id="{969FC625-7AFC-4672-AD56-EC9BBDD9ED04}" type="slidenum">
              <a:rPr lang="de-DE" smtClean="0"/>
              <a:t>38</a:t>
            </a:fld>
            <a:endParaRPr lang="de-DE" dirty="0"/>
          </a:p>
        </p:txBody>
      </p:sp>
    </p:spTree>
    <p:extLst>
      <p:ext uri="{BB962C8B-B14F-4D97-AF65-F5344CB8AC3E}">
        <p14:creationId xmlns:p14="http://schemas.microsoft.com/office/powerpoint/2010/main" val="2536720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F03F2-B65C-2B64-52CB-71A1942A119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FB14087-FEE1-7C68-8F1D-DC3633107F2C}"/>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277F5B7-0846-1875-AD10-8E4A2EBE6E6D}"/>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EBAA3532-D541-095B-9086-20FC664C764E}"/>
              </a:ext>
            </a:extLst>
          </p:cNvPr>
          <p:cNvSpPr>
            <a:spLocks noGrp="1"/>
          </p:cNvSpPr>
          <p:nvPr>
            <p:ph type="sldNum" sz="quarter" idx="5"/>
          </p:nvPr>
        </p:nvSpPr>
        <p:spPr/>
        <p:txBody>
          <a:bodyPr/>
          <a:lstStyle/>
          <a:p>
            <a:fld id="{969FC625-7AFC-4672-AD56-EC9BBDD9ED04}" type="slidenum">
              <a:rPr lang="de-DE" smtClean="0"/>
              <a:t>39</a:t>
            </a:fld>
            <a:endParaRPr lang="de-DE" dirty="0"/>
          </a:p>
        </p:txBody>
      </p:sp>
    </p:spTree>
    <p:extLst>
      <p:ext uri="{BB962C8B-B14F-4D97-AF65-F5344CB8AC3E}">
        <p14:creationId xmlns:p14="http://schemas.microsoft.com/office/powerpoint/2010/main" val="3563151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27B6B-C3AA-FD76-437C-045C1DF7462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540D1BE-3F21-4086-E0CB-DA8A91C3C9B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4E8160B0-DF08-069F-5C9A-C8FC938670B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B6C00690-AEB0-F33F-1F3A-BFAAB3B73ECD}"/>
              </a:ext>
            </a:extLst>
          </p:cNvPr>
          <p:cNvSpPr>
            <a:spLocks noGrp="1"/>
          </p:cNvSpPr>
          <p:nvPr>
            <p:ph type="sldNum" sz="quarter" idx="5"/>
          </p:nvPr>
        </p:nvSpPr>
        <p:spPr/>
        <p:txBody>
          <a:bodyPr/>
          <a:lstStyle/>
          <a:p>
            <a:fld id="{969FC625-7AFC-4672-AD56-EC9BBDD9ED04}" type="slidenum">
              <a:rPr lang="de-DE" smtClean="0"/>
              <a:t>40</a:t>
            </a:fld>
            <a:endParaRPr lang="de-DE" dirty="0"/>
          </a:p>
        </p:txBody>
      </p:sp>
    </p:spTree>
    <p:extLst>
      <p:ext uri="{BB962C8B-B14F-4D97-AF65-F5344CB8AC3E}">
        <p14:creationId xmlns:p14="http://schemas.microsoft.com/office/powerpoint/2010/main" val="3639120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41</a:t>
            </a:fld>
            <a:endParaRPr lang="de-DE" dirty="0"/>
          </a:p>
        </p:txBody>
      </p:sp>
    </p:spTree>
    <p:extLst>
      <p:ext uri="{BB962C8B-B14F-4D97-AF65-F5344CB8AC3E}">
        <p14:creationId xmlns:p14="http://schemas.microsoft.com/office/powerpoint/2010/main" val="1336777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23</a:t>
            </a:fld>
            <a:endParaRPr lang="de-DE" dirty="0"/>
          </a:p>
        </p:txBody>
      </p:sp>
    </p:spTree>
    <p:extLst>
      <p:ext uri="{BB962C8B-B14F-4D97-AF65-F5344CB8AC3E}">
        <p14:creationId xmlns:p14="http://schemas.microsoft.com/office/powerpoint/2010/main" val="2754858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42</a:t>
            </a:fld>
            <a:endParaRPr lang="de-DE" dirty="0"/>
          </a:p>
        </p:txBody>
      </p:sp>
    </p:spTree>
    <p:extLst>
      <p:ext uri="{BB962C8B-B14F-4D97-AF65-F5344CB8AC3E}">
        <p14:creationId xmlns:p14="http://schemas.microsoft.com/office/powerpoint/2010/main" val="26342200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43</a:t>
            </a:fld>
            <a:endParaRPr lang="de-DE" dirty="0"/>
          </a:p>
        </p:txBody>
      </p:sp>
    </p:spTree>
    <p:extLst>
      <p:ext uri="{BB962C8B-B14F-4D97-AF65-F5344CB8AC3E}">
        <p14:creationId xmlns:p14="http://schemas.microsoft.com/office/powerpoint/2010/main" val="1547411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44</a:t>
            </a:fld>
            <a:endParaRPr lang="de-DE" dirty="0"/>
          </a:p>
        </p:txBody>
      </p:sp>
    </p:spTree>
    <p:extLst>
      <p:ext uri="{BB962C8B-B14F-4D97-AF65-F5344CB8AC3E}">
        <p14:creationId xmlns:p14="http://schemas.microsoft.com/office/powerpoint/2010/main" val="39916157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45</a:t>
            </a:fld>
            <a:endParaRPr lang="de-DE" dirty="0"/>
          </a:p>
        </p:txBody>
      </p:sp>
    </p:spTree>
    <p:extLst>
      <p:ext uri="{BB962C8B-B14F-4D97-AF65-F5344CB8AC3E}">
        <p14:creationId xmlns:p14="http://schemas.microsoft.com/office/powerpoint/2010/main" val="3695308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46</a:t>
            </a:fld>
            <a:endParaRPr lang="de-DE" dirty="0"/>
          </a:p>
        </p:txBody>
      </p:sp>
    </p:spTree>
    <p:extLst>
      <p:ext uri="{BB962C8B-B14F-4D97-AF65-F5344CB8AC3E}">
        <p14:creationId xmlns:p14="http://schemas.microsoft.com/office/powerpoint/2010/main" val="3978964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47</a:t>
            </a:fld>
            <a:endParaRPr lang="de-DE" dirty="0"/>
          </a:p>
        </p:txBody>
      </p:sp>
    </p:spTree>
    <p:extLst>
      <p:ext uri="{BB962C8B-B14F-4D97-AF65-F5344CB8AC3E}">
        <p14:creationId xmlns:p14="http://schemas.microsoft.com/office/powerpoint/2010/main" val="2237743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55B41-F708-1FCB-2EFA-9DB7868385E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72D2DB-61E1-2384-4B5E-61D2B83D420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D338879-B020-1B9D-F1BA-C9E20892066D}"/>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64260838-6DD3-DFCA-27A0-95DB75274330}"/>
              </a:ext>
            </a:extLst>
          </p:cNvPr>
          <p:cNvSpPr>
            <a:spLocks noGrp="1"/>
          </p:cNvSpPr>
          <p:nvPr>
            <p:ph type="sldNum" sz="quarter" idx="5"/>
          </p:nvPr>
        </p:nvSpPr>
        <p:spPr/>
        <p:txBody>
          <a:bodyPr/>
          <a:lstStyle/>
          <a:p>
            <a:fld id="{969FC625-7AFC-4672-AD56-EC9BBDD9ED04}" type="slidenum">
              <a:rPr lang="de-DE" smtClean="0"/>
              <a:t>48</a:t>
            </a:fld>
            <a:endParaRPr lang="de-DE" dirty="0"/>
          </a:p>
        </p:txBody>
      </p:sp>
    </p:spTree>
    <p:extLst>
      <p:ext uri="{BB962C8B-B14F-4D97-AF65-F5344CB8AC3E}">
        <p14:creationId xmlns:p14="http://schemas.microsoft.com/office/powerpoint/2010/main" val="1302846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49</a:t>
            </a:fld>
            <a:endParaRPr lang="de-DE" dirty="0"/>
          </a:p>
        </p:txBody>
      </p:sp>
    </p:spTree>
    <p:extLst>
      <p:ext uri="{BB962C8B-B14F-4D97-AF65-F5344CB8AC3E}">
        <p14:creationId xmlns:p14="http://schemas.microsoft.com/office/powerpoint/2010/main" val="1275687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50</a:t>
            </a:fld>
            <a:endParaRPr lang="de-DE" dirty="0"/>
          </a:p>
        </p:txBody>
      </p:sp>
    </p:spTree>
    <p:extLst>
      <p:ext uri="{BB962C8B-B14F-4D97-AF65-F5344CB8AC3E}">
        <p14:creationId xmlns:p14="http://schemas.microsoft.com/office/powerpoint/2010/main" val="24626453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51</a:t>
            </a:fld>
            <a:endParaRPr lang="de-DE" dirty="0"/>
          </a:p>
        </p:txBody>
      </p:sp>
    </p:spTree>
    <p:extLst>
      <p:ext uri="{BB962C8B-B14F-4D97-AF65-F5344CB8AC3E}">
        <p14:creationId xmlns:p14="http://schemas.microsoft.com/office/powerpoint/2010/main" val="32195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25</a:t>
            </a:fld>
            <a:endParaRPr lang="de-DE" dirty="0"/>
          </a:p>
        </p:txBody>
      </p:sp>
    </p:spTree>
    <p:extLst>
      <p:ext uri="{BB962C8B-B14F-4D97-AF65-F5344CB8AC3E}">
        <p14:creationId xmlns:p14="http://schemas.microsoft.com/office/powerpoint/2010/main" val="21212562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52</a:t>
            </a:fld>
            <a:endParaRPr lang="de-DE" dirty="0"/>
          </a:p>
        </p:txBody>
      </p:sp>
    </p:spTree>
    <p:extLst>
      <p:ext uri="{BB962C8B-B14F-4D97-AF65-F5344CB8AC3E}">
        <p14:creationId xmlns:p14="http://schemas.microsoft.com/office/powerpoint/2010/main" val="2268964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69FC625-7AFC-4672-AD56-EC9BBDD9ED04}" type="slidenum">
              <a:rPr lang="de-DE" smtClean="0"/>
              <a:t>53</a:t>
            </a:fld>
            <a:endParaRPr lang="de-DE" dirty="0"/>
          </a:p>
        </p:txBody>
      </p:sp>
    </p:spTree>
    <p:extLst>
      <p:ext uri="{BB962C8B-B14F-4D97-AF65-F5344CB8AC3E}">
        <p14:creationId xmlns:p14="http://schemas.microsoft.com/office/powerpoint/2010/main" val="27832663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54</a:t>
            </a:fld>
            <a:endParaRPr lang="de-DE" dirty="0"/>
          </a:p>
        </p:txBody>
      </p:sp>
    </p:spTree>
    <p:extLst>
      <p:ext uri="{BB962C8B-B14F-4D97-AF65-F5344CB8AC3E}">
        <p14:creationId xmlns:p14="http://schemas.microsoft.com/office/powerpoint/2010/main" val="41003456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55</a:t>
            </a:fld>
            <a:endParaRPr lang="de-DE" dirty="0"/>
          </a:p>
        </p:txBody>
      </p:sp>
    </p:spTree>
    <p:extLst>
      <p:ext uri="{BB962C8B-B14F-4D97-AF65-F5344CB8AC3E}">
        <p14:creationId xmlns:p14="http://schemas.microsoft.com/office/powerpoint/2010/main" val="768528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69FC625-7AFC-4672-AD56-EC9BBDD9ED04}" type="slidenum">
              <a:rPr lang="de-DE" smtClean="0"/>
              <a:t>56</a:t>
            </a:fld>
            <a:endParaRPr lang="de-DE" dirty="0"/>
          </a:p>
        </p:txBody>
      </p:sp>
    </p:spTree>
    <p:extLst>
      <p:ext uri="{BB962C8B-B14F-4D97-AF65-F5344CB8AC3E}">
        <p14:creationId xmlns:p14="http://schemas.microsoft.com/office/powerpoint/2010/main" val="28279410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pPr marL="0" indent="0" algn="just">
              <a:buFont typeface="Arial" panose="020B0604020202020204" pitchFamily="34" charset="0"/>
              <a:buNone/>
            </a:pPr>
            <a:endParaRPr lang="de-DE" sz="1500" b="1" kern="0" dirty="0"/>
          </a:p>
        </p:txBody>
      </p:sp>
      <p:sp>
        <p:nvSpPr>
          <p:cNvPr id="4" name="Foliennummernplatzhalter 3"/>
          <p:cNvSpPr>
            <a:spLocks noGrp="1"/>
          </p:cNvSpPr>
          <p:nvPr>
            <p:ph type="sldNum" sz="quarter" idx="5"/>
          </p:nvPr>
        </p:nvSpPr>
        <p:spPr/>
        <p:txBody>
          <a:bodyPr/>
          <a:lstStyle/>
          <a:p>
            <a:fld id="{969FC625-7AFC-4672-AD56-EC9BBDD9ED04}" type="slidenum">
              <a:rPr lang="de-DE" smtClean="0"/>
              <a:t>57</a:t>
            </a:fld>
            <a:endParaRPr lang="de-DE" dirty="0"/>
          </a:p>
        </p:txBody>
      </p:sp>
    </p:spTree>
    <p:extLst>
      <p:ext uri="{BB962C8B-B14F-4D97-AF65-F5344CB8AC3E}">
        <p14:creationId xmlns:p14="http://schemas.microsoft.com/office/powerpoint/2010/main" val="129905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58</a:t>
            </a:fld>
            <a:endParaRPr lang="de-DE" dirty="0"/>
          </a:p>
        </p:txBody>
      </p:sp>
    </p:spTree>
    <p:extLst>
      <p:ext uri="{BB962C8B-B14F-4D97-AF65-F5344CB8AC3E}">
        <p14:creationId xmlns:p14="http://schemas.microsoft.com/office/powerpoint/2010/main" val="736921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69FC625-7AFC-4672-AD56-EC9BBDD9ED04}" type="slidenum">
              <a:rPr lang="de-DE" smtClean="0"/>
              <a:t>59</a:t>
            </a:fld>
            <a:endParaRPr lang="de-DE" dirty="0"/>
          </a:p>
        </p:txBody>
      </p:sp>
    </p:spTree>
    <p:extLst>
      <p:ext uri="{BB962C8B-B14F-4D97-AF65-F5344CB8AC3E}">
        <p14:creationId xmlns:p14="http://schemas.microsoft.com/office/powerpoint/2010/main" val="12104074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69FC625-7AFC-4672-AD56-EC9BBDD9ED04}" type="slidenum">
              <a:rPr lang="de-DE" smtClean="0"/>
              <a:t>60</a:t>
            </a:fld>
            <a:endParaRPr lang="de-DE" dirty="0"/>
          </a:p>
        </p:txBody>
      </p:sp>
    </p:spTree>
    <p:extLst>
      <p:ext uri="{BB962C8B-B14F-4D97-AF65-F5344CB8AC3E}">
        <p14:creationId xmlns:p14="http://schemas.microsoft.com/office/powerpoint/2010/main" val="4203104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61</a:t>
            </a:fld>
            <a:endParaRPr lang="de-DE" dirty="0"/>
          </a:p>
        </p:txBody>
      </p:sp>
    </p:spTree>
    <p:extLst>
      <p:ext uri="{BB962C8B-B14F-4D97-AF65-F5344CB8AC3E}">
        <p14:creationId xmlns:p14="http://schemas.microsoft.com/office/powerpoint/2010/main" val="4071118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26</a:t>
            </a:fld>
            <a:endParaRPr lang="de-DE" dirty="0"/>
          </a:p>
        </p:txBody>
      </p:sp>
    </p:spTree>
    <p:extLst>
      <p:ext uri="{BB962C8B-B14F-4D97-AF65-F5344CB8AC3E}">
        <p14:creationId xmlns:p14="http://schemas.microsoft.com/office/powerpoint/2010/main" val="36111460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62</a:t>
            </a:fld>
            <a:endParaRPr lang="de-DE" dirty="0"/>
          </a:p>
        </p:txBody>
      </p:sp>
    </p:spTree>
    <p:extLst>
      <p:ext uri="{BB962C8B-B14F-4D97-AF65-F5344CB8AC3E}">
        <p14:creationId xmlns:p14="http://schemas.microsoft.com/office/powerpoint/2010/main" val="39853087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a:xfrm>
            <a:off x="688817" y="4821506"/>
            <a:ext cx="5510530" cy="4283000"/>
          </a:xfrm>
        </p:spPr>
        <p:txBody>
          <a:bodyPr/>
          <a:lstStyle/>
          <a:p>
            <a:endParaRPr lang="de-DE" b="1" dirty="0">
              <a:latin typeface="Segoe UI" panose="020B0502040204020203" pitchFamily="34" charset="0"/>
              <a:cs typeface="Segoe UI" panose="020B0502040204020203" pitchFamily="34" charset="0"/>
            </a:endParaRPr>
          </a:p>
        </p:txBody>
      </p:sp>
      <p:sp>
        <p:nvSpPr>
          <p:cNvPr id="4" name="Foliennummernplatzhalter 3"/>
          <p:cNvSpPr>
            <a:spLocks noGrp="1"/>
          </p:cNvSpPr>
          <p:nvPr>
            <p:ph type="sldNum" sz="quarter" idx="5"/>
          </p:nvPr>
        </p:nvSpPr>
        <p:spPr/>
        <p:txBody>
          <a:bodyPr/>
          <a:lstStyle/>
          <a:p>
            <a:fld id="{969FC625-7AFC-4672-AD56-EC9BBDD9ED04}" type="slidenum">
              <a:rPr lang="de-DE" smtClean="0"/>
              <a:t>63</a:t>
            </a:fld>
            <a:endParaRPr lang="de-DE" dirty="0"/>
          </a:p>
        </p:txBody>
      </p:sp>
    </p:spTree>
    <p:extLst>
      <p:ext uri="{BB962C8B-B14F-4D97-AF65-F5344CB8AC3E}">
        <p14:creationId xmlns:p14="http://schemas.microsoft.com/office/powerpoint/2010/main" val="22904517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69FC625-7AFC-4672-AD56-EC9BBDD9ED04}" type="slidenum">
              <a:rPr lang="de-DE" smtClean="0"/>
              <a:t>64</a:t>
            </a:fld>
            <a:endParaRPr lang="de-DE" dirty="0"/>
          </a:p>
        </p:txBody>
      </p:sp>
    </p:spTree>
    <p:extLst>
      <p:ext uri="{BB962C8B-B14F-4D97-AF65-F5344CB8AC3E}">
        <p14:creationId xmlns:p14="http://schemas.microsoft.com/office/powerpoint/2010/main" val="41261751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69FC625-7AFC-4672-AD56-EC9BBDD9ED04}" type="slidenum">
              <a:rPr lang="de-DE" smtClean="0"/>
              <a:t>65</a:t>
            </a:fld>
            <a:endParaRPr lang="de-DE" dirty="0"/>
          </a:p>
        </p:txBody>
      </p:sp>
    </p:spTree>
    <p:extLst>
      <p:ext uri="{BB962C8B-B14F-4D97-AF65-F5344CB8AC3E}">
        <p14:creationId xmlns:p14="http://schemas.microsoft.com/office/powerpoint/2010/main" val="30881789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66</a:t>
            </a:fld>
            <a:endParaRPr lang="de-DE" dirty="0"/>
          </a:p>
        </p:txBody>
      </p:sp>
    </p:spTree>
    <p:extLst>
      <p:ext uri="{BB962C8B-B14F-4D97-AF65-F5344CB8AC3E}">
        <p14:creationId xmlns:p14="http://schemas.microsoft.com/office/powerpoint/2010/main" val="13074297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67</a:t>
            </a:fld>
            <a:endParaRPr lang="de-DE" dirty="0"/>
          </a:p>
        </p:txBody>
      </p:sp>
    </p:spTree>
    <p:extLst>
      <p:ext uri="{BB962C8B-B14F-4D97-AF65-F5344CB8AC3E}">
        <p14:creationId xmlns:p14="http://schemas.microsoft.com/office/powerpoint/2010/main" val="42320513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68</a:t>
            </a:fld>
            <a:endParaRPr lang="de-DE" dirty="0"/>
          </a:p>
        </p:txBody>
      </p:sp>
    </p:spTree>
    <p:extLst>
      <p:ext uri="{BB962C8B-B14F-4D97-AF65-F5344CB8AC3E}">
        <p14:creationId xmlns:p14="http://schemas.microsoft.com/office/powerpoint/2010/main" val="1135083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69FC625-7AFC-4672-AD56-EC9BBDD9ED04}" type="slidenum">
              <a:rPr lang="de-DE" smtClean="0"/>
              <a:t>27</a:t>
            </a:fld>
            <a:endParaRPr lang="de-DE" dirty="0"/>
          </a:p>
        </p:txBody>
      </p:sp>
    </p:spTree>
    <p:extLst>
      <p:ext uri="{BB962C8B-B14F-4D97-AF65-F5344CB8AC3E}">
        <p14:creationId xmlns:p14="http://schemas.microsoft.com/office/powerpoint/2010/main" val="139867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493F2-FD67-070F-A97C-36ED76A36D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A723BF4-35D6-A136-FEB6-1DB9CF15B2F2}"/>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6ECD43B1-6C55-6491-E10E-6EE38BB88B4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01F0715-E26C-2B22-8EC3-DDF3BC6E87D4}"/>
              </a:ext>
            </a:extLst>
          </p:cNvPr>
          <p:cNvSpPr>
            <a:spLocks noGrp="1"/>
          </p:cNvSpPr>
          <p:nvPr>
            <p:ph type="sldNum" sz="quarter" idx="5"/>
          </p:nvPr>
        </p:nvSpPr>
        <p:spPr/>
        <p:txBody>
          <a:bodyPr/>
          <a:lstStyle/>
          <a:p>
            <a:fld id="{969FC625-7AFC-4672-AD56-EC9BBDD9ED04}" type="slidenum">
              <a:rPr lang="de-DE" smtClean="0"/>
              <a:t>28</a:t>
            </a:fld>
            <a:endParaRPr lang="de-DE" dirty="0"/>
          </a:p>
        </p:txBody>
      </p:sp>
    </p:spTree>
    <p:extLst>
      <p:ext uri="{BB962C8B-B14F-4D97-AF65-F5344CB8AC3E}">
        <p14:creationId xmlns:p14="http://schemas.microsoft.com/office/powerpoint/2010/main" val="760444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421D8-9077-6976-1F02-29393829F7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D28AB1A-18B5-AFDA-D2F5-63958893EA2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BEB8E35-B013-A1FD-E9EE-835C02B6448F}"/>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7A2A472-6285-3078-6207-8C80A1BCF765}"/>
              </a:ext>
            </a:extLst>
          </p:cNvPr>
          <p:cNvSpPr>
            <a:spLocks noGrp="1"/>
          </p:cNvSpPr>
          <p:nvPr>
            <p:ph type="sldNum" sz="quarter" idx="5"/>
          </p:nvPr>
        </p:nvSpPr>
        <p:spPr/>
        <p:txBody>
          <a:bodyPr/>
          <a:lstStyle/>
          <a:p>
            <a:fld id="{969FC625-7AFC-4672-AD56-EC9BBDD9ED04}" type="slidenum">
              <a:rPr lang="de-DE" smtClean="0"/>
              <a:t>29</a:t>
            </a:fld>
            <a:endParaRPr lang="de-DE" dirty="0"/>
          </a:p>
        </p:txBody>
      </p:sp>
    </p:spTree>
    <p:extLst>
      <p:ext uri="{BB962C8B-B14F-4D97-AF65-F5344CB8AC3E}">
        <p14:creationId xmlns:p14="http://schemas.microsoft.com/office/powerpoint/2010/main" val="3994806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DEE02-D689-68AA-F44E-FDA50221B3E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C9DACCE-70B9-3147-5FBB-60C5BE87B1F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12CD3BBA-9DBD-F9CD-EDB4-0629435049FC}"/>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AF758A9-624F-BE31-3CA7-C03A50EEE56E}"/>
              </a:ext>
            </a:extLst>
          </p:cNvPr>
          <p:cNvSpPr>
            <a:spLocks noGrp="1"/>
          </p:cNvSpPr>
          <p:nvPr>
            <p:ph type="sldNum" sz="quarter" idx="5"/>
          </p:nvPr>
        </p:nvSpPr>
        <p:spPr/>
        <p:txBody>
          <a:bodyPr/>
          <a:lstStyle/>
          <a:p>
            <a:fld id="{969FC625-7AFC-4672-AD56-EC9BBDD9ED04}" type="slidenum">
              <a:rPr lang="de-DE" smtClean="0"/>
              <a:t>30</a:t>
            </a:fld>
            <a:endParaRPr lang="de-DE" dirty="0"/>
          </a:p>
        </p:txBody>
      </p:sp>
    </p:spTree>
    <p:extLst>
      <p:ext uri="{BB962C8B-B14F-4D97-AF65-F5344CB8AC3E}">
        <p14:creationId xmlns:p14="http://schemas.microsoft.com/office/powerpoint/2010/main" val="2707893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D705D-3494-3E2C-BD2A-F73B1DB4E7B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F31684-7AB8-102E-FF11-EAEC75CD592C}"/>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326545B-2813-6F97-B38A-8CDC89019C59}"/>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00814B4-0997-334E-74F5-2CB623C6DAEC}"/>
              </a:ext>
            </a:extLst>
          </p:cNvPr>
          <p:cNvSpPr>
            <a:spLocks noGrp="1"/>
          </p:cNvSpPr>
          <p:nvPr>
            <p:ph type="sldNum" sz="quarter" idx="5"/>
          </p:nvPr>
        </p:nvSpPr>
        <p:spPr/>
        <p:txBody>
          <a:bodyPr/>
          <a:lstStyle/>
          <a:p>
            <a:fld id="{969FC625-7AFC-4672-AD56-EC9BBDD9ED04}" type="slidenum">
              <a:rPr lang="de-DE" smtClean="0"/>
              <a:t>31</a:t>
            </a:fld>
            <a:endParaRPr lang="de-DE" dirty="0"/>
          </a:p>
        </p:txBody>
      </p:sp>
    </p:spTree>
    <p:extLst>
      <p:ext uri="{BB962C8B-B14F-4D97-AF65-F5344CB8AC3E}">
        <p14:creationId xmlns:p14="http://schemas.microsoft.com/office/powerpoint/2010/main" val="682799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18" name="Bildplatzhalter 17">
            <a:extLst>
              <a:ext uri="{FF2B5EF4-FFF2-40B4-BE49-F238E27FC236}">
                <a16:creationId xmlns:a16="http://schemas.microsoft.com/office/drawing/2014/main" id="{B5861114-0C31-4980-87A1-161CA485D5A1}"/>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71481 h 6858000"/>
              <a:gd name="connsiteX3" fmla="*/ 7680586 w 12192000"/>
              <a:gd name="connsiteY3" fmla="*/ 371481 h 6858000"/>
              <a:gd name="connsiteX4" fmla="*/ 9035045 w 12192000"/>
              <a:gd name="connsiteY4" fmla="*/ 3067050 h 6858000"/>
              <a:gd name="connsiteX5" fmla="*/ 12192000 w 12192000"/>
              <a:gd name="connsiteY5" fmla="*/ 306705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371481"/>
                </a:lnTo>
                <a:lnTo>
                  <a:pt x="7680586" y="371481"/>
                </a:lnTo>
                <a:lnTo>
                  <a:pt x="9035045" y="3067050"/>
                </a:lnTo>
                <a:lnTo>
                  <a:pt x="12192000" y="3067050"/>
                </a:lnTo>
                <a:lnTo>
                  <a:pt x="12192000" y="6858000"/>
                </a:lnTo>
                <a:lnTo>
                  <a:pt x="0" y="6858000"/>
                </a:lnTo>
                <a:close/>
              </a:path>
            </a:pathLst>
          </a:custGeom>
          <a:solidFill>
            <a:schemeClr val="accent1">
              <a:alpha val="90000"/>
            </a:schemeClr>
          </a:solidFill>
        </p:spPr>
        <p:txBody>
          <a:bodyPr wrap="square">
            <a:noAutofit/>
          </a:bodyPr>
          <a:lstStyle/>
          <a:p>
            <a:r>
              <a:rPr lang="de-DE" dirty="0"/>
              <a:t> </a:t>
            </a:r>
          </a:p>
        </p:txBody>
      </p:sp>
      <p:sp>
        <p:nvSpPr>
          <p:cNvPr id="16" name="Bildplatzhalter 15">
            <a:extLst>
              <a:ext uri="{FF2B5EF4-FFF2-40B4-BE49-F238E27FC236}">
                <a16:creationId xmlns:a16="http://schemas.microsoft.com/office/drawing/2014/main" id="{FF2C812B-7FD9-47C1-9315-C64B8F3DCE22}"/>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71481 h 6858000"/>
              <a:gd name="connsiteX3" fmla="*/ 7680586 w 12192000"/>
              <a:gd name="connsiteY3" fmla="*/ 371481 h 6858000"/>
              <a:gd name="connsiteX4" fmla="*/ 9035045 w 12192000"/>
              <a:gd name="connsiteY4" fmla="*/ 3067050 h 6858000"/>
              <a:gd name="connsiteX5" fmla="*/ 12192000 w 12192000"/>
              <a:gd name="connsiteY5" fmla="*/ 306705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371481"/>
                </a:lnTo>
                <a:lnTo>
                  <a:pt x="7680586" y="371481"/>
                </a:lnTo>
                <a:lnTo>
                  <a:pt x="9035045" y="3067050"/>
                </a:lnTo>
                <a:lnTo>
                  <a:pt x="12192000" y="3067050"/>
                </a:lnTo>
                <a:lnTo>
                  <a:pt x="12192000" y="6858000"/>
                </a:lnTo>
                <a:lnTo>
                  <a:pt x="0" y="6858000"/>
                </a:lnTo>
                <a:close/>
              </a:path>
            </a:pathLst>
          </a:custGeom>
        </p:spPr>
        <p:txBody>
          <a:bodyPr wrap="square">
            <a:noAutofit/>
          </a:bodyPr>
          <a:lstStyle/>
          <a:p>
            <a:r>
              <a:rPr lang="de-DE" dirty="0"/>
              <a:t> </a:t>
            </a:r>
          </a:p>
        </p:txBody>
      </p:sp>
      <p:sp>
        <p:nvSpPr>
          <p:cNvPr id="2" name="Titel 1">
            <a:extLst>
              <a:ext uri="{FF2B5EF4-FFF2-40B4-BE49-F238E27FC236}">
                <a16:creationId xmlns:a16="http://schemas.microsoft.com/office/drawing/2014/main" id="{0F721CDC-C297-42F1-8CF6-0CD5ACFD53A7}"/>
              </a:ext>
            </a:extLst>
          </p:cNvPr>
          <p:cNvSpPr>
            <a:spLocks noGrp="1"/>
          </p:cNvSpPr>
          <p:nvPr>
            <p:ph type="title"/>
          </p:nvPr>
        </p:nvSpPr>
        <p:spPr>
          <a:xfrm>
            <a:off x="518319" y="2637528"/>
            <a:ext cx="7543800" cy="1384995"/>
          </a:xfrm>
        </p:spPr>
        <p:txBody>
          <a:bodyPr anchor="b" anchorCtr="0">
            <a:spAutoFit/>
          </a:bodyPr>
          <a:lstStyle>
            <a:lvl1pPr>
              <a:defRPr sz="5000">
                <a:solidFill>
                  <a:schemeClr val="bg1"/>
                </a:solidFill>
              </a:defRPr>
            </a:lvl1pPr>
          </a:lstStyle>
          <a:p>
            <a:r>
              <a:rPr lang="de-DE" dirty="0"/>
              <a:t>Mastertitelformat bearbeiten</a:t>
            </a:r>
          </a:p>
        </p:txBody>
      </p:sp>
      <p:sp>
        <p:nvSpPr>
          <p:cNvPr id="4" name="Textplatzhalter 3">
            <a:extLst>
              <a:ext uri="{FF2B5EF4-FFF2-40B4-BE49-F238E27FC236}">
                <a16:creationId xmlns:a16="http://schemas.microsoft.com/office/drawing/2014/main" id="{537DC10D-32A4-48FE-A37A-32135188EE93}"/>
              </a:ext>
            </a:extLst>
          </p:cNvPr>
          <p:cNvSpPr>
            <a:spLocks noGrp="1"/>
          </p:cNvSpPr>
          <p:nvPr>
            <p:ph type="body" sz="quarter" idx="10"/>
          </p:nvPr>
        </p:nvSpPr>
        <p:spPr>
          <a:xfrm>
            <a:off x="518318" y="4141299"/>
            <a:ext cx="7543800" cy="332399"/>
          </a:xfrm>
        </p:spPr>
        <p:txBody>
          <a:bodyPr>
            <a:spAutoFit/>
          </a:bodyPr>
          <a:lstStyle>
            <a:lvl1pPr>
              <a:spcAft>
                <a:spcPts val="0"/>
              </a:spcAft>
              <a:defRPr sz="2400">
                <a:solidFill>
                  <a:schemeClr val="tx1"/>
                </a:solidFill>
              </a:defRPr>
            </a:lvl1pPr>
            <a:lvl2pPr marL="0" indent="0">
              <a:buNone/>
              <a:defRPr sz="2400"/>
            </a:lvl2pPr>
            <a:lvl3pPr>
              <a:defRPr sz="2400"/>
            </a:lvl3pPr>
            <a:lvl4pPr>
              <a:defRPr sz="2400"/>
            </a:lvl4pPr>
            <a:lvl5pPr>
              <a:defRPr sz="2400"/>
            </a:lvl5pPr>
          </a:lstStyle>
          <a:p>
            <a:pPr lvl="0"/>
            <a:r>
              <a:rPr lang="de-DE" dirty="0"/>
              <a:t>Mastertextformat bearbeiten</a:t>
            </a:r>
          </a:p>
        </p:txBody>
      </p:sp>
      <p:grpSp>
        <p:nvGrpSpPr>
          <p:cNvPr id="53" name="Gruppieren 52">
            <a:extLst>
              <a:ext uri="{FF2B5EF4-FFF2-40B4-BE49-F238E27FC236}">
                <a16:creationId xmlns:a16="http://schemas.microsoft.com/office/drawing/2014/main" id="{F6DB71DE-553B-44C8-8290-7DAF513FAD57}"/>
              </a:ext>
            </a:extLst>
          </p:cNvPr>
          <p:cNvGrpSpPr/>
          <p:nvPr userDrawn="1"/>
        </p:nvGrpSpPr>
        <p:grpSpPr>
          <a:xfrm>
            <a:off x="8738570" y="683996"/>
            <a:ext cx="2937491" cy="1719028"/>
            <a:chOff x="8738570" y="683996"/>
            <a:chExt cx="2937491" cy="1719028"/>
          </a:xfrm>
        </p:grpSpPr>
        <p:sp>
          <p:nvSpPr>
            <p:cNvPr id="33" name="Freihandform: Form 32">
              <a:extLst>
                <a:ext uri="{FF2B5EF4-FFF2-40B4-BE49-F238E27FC236}">
                  <a16:creationId xmlns:a16="http://schemas.microsoft.com/office/drawing/2014/main" id="{9CA4E85B-B9F0-4E16-BD05-9D35A7340D8A}"/>
                </a:ext>
              </a:extLst>
            </p:cNvPr>
            <p:cNvSpPr/>
            <p:nvPr/>
          </p:nvSpPr>
          <p:spPr>
            <a:xfrm>
              <a:off x="9699502" y="2188707"/>
              <a:ext cx="231234" cy="169663"/>
            </a:xfrm>
            <a:custGeom>
              <a:avLst/>
              <a:gdLst>
                <a:gd name="connsiteX0" fmla="*/ 104633 w 953752"/>
                <a:gd name="connsiteY0" fmla="*/ 1272 h 699792"/>
                <a:gd name="connsiteX1" fmla="*/ 255821 w 953752"/>
                <a:gd name="connsiteY1" fmla="*/ 577013 h 699792"/>
                <a:gd name="connsiteX2" fmla="*/ 422537 w 953752"/>
                <a:gd name="connsiteY2" fmla="*/ 1272 h 699792"/>
                <a:gd name="connsiteX3" fmla="*/ 542733 w 953752"/>
                <a:gd name="connsiteY3" fmla="*/ 1272 h 699792"/>
                <a:gd name="connsiteX4" fmla="*/ 700705 w 953752"/>
                <a:gd name="connsiteY4" fmla="*/ 581859 h 699792"/>
                <a:gd name="connsiteX5" fmla="*/ 859688 w 953752"/>
                <a:gd name="connsiteY5" fmla="*/ 1272 h 699792"/>
                <a:gd name="connsiteX6" fmla="*/ 954665 w 953752"/>
                <a:gd name="connsiteY6" fmla="*/ 1272 h 699792"/>
                <a:gd name="connsiteX7" fmla="*/ 747245 w 953752"/>
                <a:gd name="connsiteY7" fmla="*/ 701065 h 699792"/>
                <a:gd name="connsiteX8" fmla="*/ 639648 w 953752"/>
                <a:gd name="connsiteY8" fmla="*/ 701065 h 699792"/>
                <a:gd name="connsiteX9" fmla="*/ 477779 w 953752"/>
                <a:gd name="connsiteY9" fmla="*/ 103054 h 699792"/>
                <a:gd name="connsiteX10" fmla="*/ 304300 w 953752"/>
                <a:gd name="connsiteY10" fmla="*/ 701065 h 699792"/>
                <a:gd name="connsiteX11" fmla="*/ 199610 w 953752"/>
                <a:gd name="connsiteY11" fmla="*/ 701065 h 699792"/>
                <a:gd name="connsiteX12" fmla="*/ 913 w 953752"/>
                <a:gd name="connsiteY12" fmla="*/ 1272 h 699792"/>
                <a:gd name="connsiteX13" fmla="*/ 104633 w 953752"/>
                <a:gd name="connsiteY13" fmla="*/ 1272 h 69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3752" h="699792">
                  <a:moveTo>
                    <a:pt x="104633" y="1272"/>
                  </a:moveTo>
                  <a:lnTo>
                    <a:pt x="255821" y="577013"/>
                  </a:lnTo>
                  <a:lnTo>
                    <a:pt x="422537" y="1272"/>
                  </a:lnTo>
                  <a:lnTo>
                    <a:pt x="542733" y="1272"/>
                  </a:lnTo>
                  <a:lnTo>
                    <a:pt x="700705" y="581859"/>
                  </a:lnTo>
                  <a:lnTo>
                    <a:pt x="859688" y="1272"/>
                  </a:lnTo>
                  <a:lnTo>
                    <a:pt x="954665" y="1272"/>
                  </a:lnTo>
                  <a:lnTo>
                    <a:pt x="747245" y="701065"/>
                  </a:lnTo>
                  <a:lnTo>
                    <a:pt x="639648" y="701065"/>
                  </a:lnTo>
                  <a:lnTo>
                    <a:pt x="477779" y="103054"/>
                  </a:lnTo>
                  <a:lnTo>
                    <a:pt x="304300" y="701065"/>
                  </a:lnTo>
                  <a:lnTo>
                    <a:pt x="199610" y="701065"/>
                  </a:lnTo>
                  <a:lnTo>
                    <a:pt x="913" y="1272"/>
                  </a:lnTo>
                  <a:lnTo>
                    <a:pt x="104633" y="1272"/>
                  </a:lnTo>
                  <a:close/>
                </a:path>
              </a:pathLst>
            </a:custGeom>
            <a:solidFill>
              <a:srgbClr val="AAAAAB"/>
            </a:solidFill>
            <a:ln w="20192" cap="flat">
              <a:noFill/>
              <a:prstDash val="solid"/>
              <a:round/>
            </a:ln>
          </p:spPr>
          <p:txBody>
            <a:bodyPr rtlCol="0" anchor="ctr"/>
            <a:lstStyle/>
            <a:p>
              <a:endParaRPr lang="de-DE" dirty="0"/>
            </a:p>
          </p:txBody>
        </p:sp>
        <p:sp>
          <p:nvSpPr>
            <p:cNvPr id="34" name="Freihandform: Form 33">
              <a:extLst>
                <a:ext uri="{FF2B5EF4-FFF2-40B4-BE49-F238E27FC236}">
                  <a16:creationId xmlns:a16="http://schemas.microsoft.com/office/drawing/2014/main" id="{0B9F93D3-C7E6-4029-ADA4-AF856E543691}"/>
                </a:ext>
              </a:extLst>
            </p:cNvPr>
            <p:cNvSpPr/>
            <p:nvPr/>
          </p:nvSpPr>
          <p:spPr>
            <a:xfrm>
              <a:off x="9951159" y="2189182"/>
              <a:ext cx="26556" cy="169188"/>
            </a:xfrm>
            <a:custGeom>
              <a:avLst/>
              <a:gdLst>
                <a:gd name="connsiteX0" fmla="*/ 10452 w 109535"/>
                <a:gd name="connsiteY0" fmla="*/ 212494 h 697834"/>
                <a:gd name="connsiteX1" fmla="*/ 101573 w 109535"/>
                <a:gd name="connsiteY1" fmla="*/ 212494 h 697834"/>
                <a:gd name="connsiteX2" fmla="*/ 101573 w 109535"/>
                <a:gd name="connsiteY2" fmla="*/ 699052 h 697834"/>
                <a:gd name="connsiteX3" fmla="*/ 10452 w 109535"/>
                <a:gd name="connsiteY3" fmla="*/ 699052 h 697834"/>
                <a:gd name="connsiteX4" fmla="*/ 10452 w 109535"/>
                <a:gd name="connsiteY4" fmla="*/ 212494 h 697834"/>
                <a:gd name="connsiteX5" fmla="*/ 760 w 109535"/>
                <a:gd name="connsiteY5" fmla="*/ 1217 h 697834"/>
                <a:gd name="connsiteX6" fmla="*/ 110295 w 109535"/>
                <a:gd name="connsiteY6" fmla="*/ 1217 h 697834"/>
                <a:gd name="connsiteX7" fmla="*/ 110295 w 109535"/>
                <a:gd name="connsiteY7" fmla="*/ 101041 h 697834"/>
                <a:gd name="connsiteX8" fmla="*/ 760 w 109535"/>
                <a:gd name="connsiteY8" fmla="*/ 101041 h 697834"/>
                <a:gd name="connsiteX9" fmla="*/ 760 w 109535"/>
                <a:gd name="connsiteY9" fmla="*/ 1217 h 6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5" h="697834">
                  <a:moveTo>
                    <a:pt x="10452" y="212494"/>
                  </a:moveTo>
                  <a:lnTo>
                    <a:pt x="101573" y="212494"/>
                  </a:lnTo>
                  <a:lnTo>
                    <a:pt x="101573" y="699052"/>
                  </a:lnTo>
                  <a:lnTo>
                    <a:pt x="10452" y="699052"/>
                  </a:lnTo>
                  <a:lnTo>
                    <a:pt x="10452" y="212494"/>
                  </a:lnTo>
                  <a:close/>
                  <a:moveTo>
                    <a:pt x="760" y="1217"/>
                  </a:moveTo>
                  <a:lnTo>
                    <a:pt x="110295" y="1217"/>
                  </a:lnTo>
                  <a:lnTo>
                    <a:pt x="110295" y="101041"/>
                  </a:lnTo>
                  <a:lnTo>
                    <a:pt x="760" y="101041"/>
                  </a:lnTo>
                  <a:lnTo>
                    <a:pt x="760" y="1217"/>
                  </a:lnTo>
                  <a:close/>
                </a:path>
              </a:pathLst>
            </a:custGeom>
            <a:solidFill>
              <a:srgbClr val="AAAAAB"/>
            </a:solidFill>
            <a:ln w="20192" cap="flat">
              <a:noFill/>
              <a:prstDash val="solid"/>
              <a:round/>
            </a:ln>
          </p:spPr>
          <p:txBody>
            <a:bodyPr rtlCol="0" anchor="ctr"/>
            <a:lstStyle/>
            <a:p>
              <a:endParaRPr lang="de-DE" dirty="0"/>
            </a:p>
          </p:txBody>
        </p:sp>
        <p:sp>
          <p:nvSpPr>
            <p:cNvPr id="35" name="Freihandform: Form 34">
              <a:extLst>
                <a:ext uri="{FF2B5EF4-FFF2-40B4-BE49-F238E27FC236}">
                  <a16:creationId xmlns:a16="http://schemas.microsoft.com/office/drawing/2014/main" id="{1E02ADEA-7536-418A-87F5-28D4E62271D4}"/>
                </a:ext>
              </a:extLst>
            </p:cNvPr>
            <p:cNvSpPr/>
            <p:nvPr/>
          </p:nvSpPr>
          <p:spPr>
            <a:xfrm>
              <a:off x="10018596" y="2239255"/>
              <a:ext cx="66266" cy="119115"/>
            </a:xfrm>
            <a:custGeom>
              <a:avLst/>
              <a:gdLst>
                <a:gd name="connsiteX0" fmla="*/ 5972 w 273322"/>
                <a:gd name="connsiteY0" fmla="*/ 104901 h 491301"/>
                <a:gd name="connsiteX1" fmla="*/ 1126 w 273322"/>
                <a:gd name="connsiteY1" fmla="*/ 6047 h 491301"/>
                <a:gd name="connsiteX2" fmla="*/ 93196 w 273322"/>
                <a:gd name="connsiteY2" fmla="*/ 6047 h 491301"/>
                <a:gd name="connsiteX3" fmla="*/ 95134 w 273322"/>
                <a:gd name="connsiteY3" fmla="*/ 100055 h 491301"/>
                <a:gd name="connsiteX4" fmla="*/ 211454 w 273322"/>
                <a:gd name="connsiteY4" fmla="*/ 4089 h 491301"/>
                <a:gd name="connsiteX5" fmla="*/ 274449 w 273322"/>
                <a:gd name="connsiteY5" fmla="*/ 2150 h 491301"/>
                <a:gd name="connsiteX6" fmla="*/ 274449 w 273322"/>
                <a:gd name="connsiteY6" fmla="*/ 91313 h 491301"/>
                <a:gd name="connsiteX7" fmla="*/ 257004 w 273322"/>
                <a:gd name="connsiteY7" fmla="*/ 87456 h 491301"/>
                <a:gd name="connsiteX8" fmla="*/ 230837 w 273322"/>
                <a:gd name="connsiteY8" fmla="*/ 86487 h 491301"/>
                <a:gd name="connsiteX9" fmla="*/ 98042 w 273322"/>
                <a:gd name="connsiteY9" fmla="*/ 233799 h 491301"/>
                <a:gd name="connsiteX10" fmla="*/ 98042 w 273322"/>
                <a:gd name="connsiteY10" fmla="*/ 492585 h 491301"/>
                <a:gd name="connsiteX11" fmla="*/ 5972 w 273322"/>
                <a:gd name="connsiteY11" fmla="*/ 492585 h 491301"/>
                <a:gd name="connsiteX12" fmla="*/ 5972 w 273322"/>
                <a:gd name="connsiteY12" fmla="*/ 104901 h 49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322" h="491301">
                  <a:moveTo>
                    <a:pt x="5972" y="104901"/>
                  </a:moveTo>
                  <a:cubicBezTo>
                    <a:pt x="5972" y="71930"/>
                    <a:pt x="4013" y="38009"/>
                    <a:pt x="1126" y="6047"/>
                  </a:cubicBezTo>
                  <a:lnTo>
                    <a:pt x="93196" y="6047"/>
                  </a:lnTo>
                  <a:lnTo>
                    <a:pt x="95134" y="100055"/>
                  </a:lnTo>
                  <a:cubicBezTo>
                    <a:pt x="112579" y="32194"/>
                    <a:pt x="170729" y="9903"/>
                    <a:pt x="211454" y="4089"/>
                  </a:cubicBezTo>
                  <a:cubicBezTo>
                    <a:pt x="238590" y="212"/>
                    <a:pt x="258922" y="1181"/>
                    <a:pt x="274449" y="2150"/>
                  </a:cubicBezTo>
                  <a:lnTo>
                    <a:pt x="274449" y="91313"/>
                  </a:lnTo>
                  <a:cubicBezTo>
                    <a:pt x="269603" y="89374"/>
                    <a:pt x="263788" y="88426"/>
                    <a:pt x="257004" y="87456"/>
                  </a:cubicBezTo>
                  <a:cubicBezTo>
                    <a:pt x="250220" y="86487"/>
                    <a:pt x="241477" y="86487"/>
                    <a:pt x="230837" y="86487"/>
                  </a:cubicBezTo>
                  <a:cubicBezTo>
                    <a:pt x="123240" y="86487"/>
                    <a:pt x="98042" y="150452"/>
                    <a:pt x="98042" y="233799"/>
                  </a:cubicBezTo>
                  <a:lnTo>
                    <a:pt x="98042" y="492585"/>
                  </a:lnTo>
                  <a:lnTo>
                    <a:pt x="5972" y="492585"/>
                  </a:lnTo>
                  <a:lnTo>
                    <a:pt x="5972" y="104901"/>
                  </a:lnTo>
                  <a:close/>
                </a:path>
              </a:pathLst>
            </a:custGeom>
            <a:solidFill>
              <a:srgbClr val="AAAAAB"/>
            </a:solidFill>
            <a:ln w="20192" cap="flat">
              <a:noFill/>
              <a:prstDash val="solid"/>
              <a:round/>
            </a:ln>
          </p:spPr>
          <p:txBody>
            <a:bodyPr rtlCol="0" anchor="ctr"/>
            <a:lstStyle/>
            <a:p>
              <a:endParaRPr lang="de-DE" dirty="0"/>
            </a:p>
          </p:txBody>
        </p:sp>
        <p:sp>
          <p:nvSpPr>
            <p:cNvPr id="36" name="Freihandform: Form 35">
              <a:extLst>
                <a:ext uri="{FF2B5EF4-FFF2-40B4-BE49-F238E27FC236}">
                  <a16:creationId xmlns:a16="http://schemas.microsoft.com/office/drawing/2014/main" id="{61D5A0C1-2AB3-43C9-8288-763B0C597071}"/>
                </a:ext>
              </a:extLst>
            </p:cNvPr>
            <p:cNvSpPr/>
            <p:nvPr/>
          </p:nvSpPr>
          <p:spPr>
            <a:xfrm>
              <a:off x="10174846" y="2188707"/>
              <a:ext cx="112330" cy="171307"/>
            </a:xfrm>
            <a:custGeom>
              <a:avLst/>
              <a:gdLst>
                <a:gd name="connsiteX0" fmla="*/ 231985 w 463318"/>
                <a:gd name="connsiteY0" fmla="*/ 263942 h 706576"/>
                <a:gd name="connsiteX1" fmla="*/ 92406 w 463318"/>
                <a:gd name="connsiteY1" fmla="*/ 457794 h 706576"/>
                <a:gd name="connsiteX2" fmla="*/ 228108 w 463318"/>
                <a:gd name="connsiteY2" fmla="*/ 641934 h 706576"/>
                <a:gd name="connsiteX3" fmla="*/ 368657 w 463318"/>
                <a:gd name="connsiteY3" fmla="*/ 452928 h 706576"/>
                <a:gd name="connsiteX4" fmla="*/ 231985 w 463318"/>
                <a:gd name="connsiteY4" fmla="*/ 263942 h 706576"/>
                <a:gd name="connsiteX5" fmla="*/ 94344 w 463318"/>
                <a:gd name="connsiteY5" fmla="*/ 285264 h 706576"/>
                <a:gd name="connsiteX6" fmla="*/ 253307 w 463318"/>
                <a:gd name="connsiteY6" fmla="*/ 201916 h 706576"/>
                <a:gd name="connsiteX7" fmla="*/ 407403 w 463318"/>
                <a:gd name="connsiteY7" fmla="*/ 263942 h 706576"/>
                <a:gd name="connsiteX8" fmla="*/ 464603 w 463318"/>
                <a:gd name="connsiteY8" fmla="*/ 447113 h 706576"/>
                <a:gd name="connsiteX9" fmla="*/ 418084 w 463318"/>
                <a:gd name="connsiteY9" fmla="*/ 624489 h 706576"/>
                <a:gd name="connsiteX10" fmla="*/ 247492 w 463318"/>
                <a:gd name="connsiteY10" fmla="*/ 707837 h 706576"/>
                <a:gd name="connsiteX11" fmla="*/ 138946 w 463318"/>
                <a:gd name="connsiteY11" fmla="*/ 676824 h 706576"/>
                <a:gd name="connsiteX12" fmla="*/ 91437 w 463318"/>
                <a:gd name="connsiteY12" fmla="*/ 627397 h 706576"/>
                <a:gd name="connsiteX13" fmla="*/ 89499 w 463318"/>
                <a:gd name="connsiteY13" fmla="*/ 701053 h 706576"/>
                <a:gd name="connsiteX14" fmla="*/ 1285 w 463318"/>
                <a:gd name="connsiteY14" fmla="*/ 701053 h 706576"/>
                <a:gd name="connsiteX15" fmla="*/ 3244 w 463318"/>
                <a:gd name="connsiteY15" fmla="*/ 613829 h 706576"/>
                <a:gd name="connsiteX16" fmla="*/ 3244 w 463318"/>
                <a:gd name="connsiteY16" fmla="*/ 1260 h 706576"/>
                <a:gd name="connsiteX17" fmla="*/ 94344 w 463318"/>
                <a:gd name="connsiteY17" fmla="*/ 1260 h 706576"/>
                <a:gd name="connsiteX18" fmla="*/ 94344 w 463318"/>
                <a:gd name="connsiteY18" fmla="*/ 285264 h 70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3318" h="706576">
                  <a:moveTo>
                    <a:pt x="231985" y="263942"/>
                  </a:moveTo>
                  <a:cubicBezTo>
                    <a:pt x="92406" y="263942"/>
                    <a:pt x="92406" y="426761"/>
                    <a:pt x="92406" y="457794"/>
                  </a:cubicBezTo>
                  <a:cubicBezTo>
                    <a:pt x="92406" y="489776"/>
                    <a:pt x="92406" y="641934"/>
                    <a:pt x="228108" y="641934"/>
                  </a:cubicBezTo>
                  <a:cubicBezTo>
                    <a:pt x="340531" y="641934"/>
                    <a:pt x="368657" y="532419"/>
                    <a:pt x="368657" y="452928"/>
                  </a:cubicBezTo>
                  <a:cubicBezTo>
                    <a:pt x="368657" y="404470"/>
                    <a:pt x="358945" y="263942"/>
                    <a:pt x="231985" y="263942"/>
                  </a:cubicBezTo>
                  <a:moveTo>
                    <a:pt x="94344" y="285264"/>
                  </a:moveTo>
                  <a:cubicBezTo>
                    <a:pt x="106943" y="262953"/>
                    <a:pt x="142802" y="201916"/>
                    <a:pt x="253307" y="201916"/>
                  </a:cubicBezTo>
                  <a:cubicBezTo>
                    <a:pt x="301764" y="201916"/>
                    <a:pt x="362821" y="213526"/>
                    <a:pt x="407403" y="263942"/>
                  </a:cubicBezTo>
                  <a:cubicBezTo>
                    <a:pt x="431652" y="292048"/>
                    <a:pt x="464603" y="340506"/>
                    <a:pt x="464603" y="447113"/>
                  </a:cubicBezTo>
                  <a:cubicBezTo>
                    <a:pt x="464603" y="541142"/>
                    <a:pt x="442313" y="592487"/>
                    <a:pt x="418084" y="624489"/>
                  </a:cubicBezTo>
                  <a:cubicBezTo>
                    <a:pt x="379297" y="679752"/>
                    <a:pt x="314364" y="707837"/>
                    <a:pt x="247492" y="707837"/>
                  </a:cubicBezTo>
                  <a:cubicBezTo>
                    <a:pt x="224212" y="707837"/>
                    <a:pt x="180600" y="704950"/>
                    <a:pt x="138946" y="676824"/>
                  </a:cubicBezTo>
                  <a:cubicBezTo>
                    <a:pt x="111789" y="658410"/>
                    <a:pt x="101149" y="641934"/>
                    <a:pt x="91437" y="627397"/>
                  </a:cubicBezTo>
                  <a:lnTo>
                    <a:pt x="89499" y="701053"/>
                  </a:lnTo>
                  <a:lnTo>
                    <a:pt x="1285" y="701053"/>
                  </a:lnTo>
                  <a:lnTo>
                    <a:pt x="3244" y="613829"/>
                  </a:lnTo>
                  <a:lnTo>
                    <a:pt x="3244" y="1260"/>
                  </a:lnTo>
                  <a:lnTo>
                    <a:pt x="94344" y="1260"/>
                  </a:lnTo>
                  <a:lnTo>
                    <a:pt x="94344" y="285264"/>
                  </a:lnTo>
                  <a:close/>
                </a:path>
              </a:pathLst>
            </a:custGeom>
            <a:solidFill>
              <a:schemeClr val="tx1"/>
            </a:solidFill>
            <a:ln w="20192" cap="flat">
              <a:noFill/>
              <a:prstDash val="solid"/>
              <a:round/>
            </a:ln>
          </p:spPr>
          <p:txBody>
            <a:bodyPr rtlCol="0" anchor="ctr"/>
            <a:lstStyle/>
            <a:p>
              <a:endParaRPr lang="de-DE" dirty="0"/>
            </a:p>
          </p:txBody>
        </p:sp>
        <p:sp>
          <p:nvSpPr>
            <p:cNvPr id="37" name="Freihandform: Form 36">
              <a:extLst>
                <a:ext uri="{FF2B5EF4-FFF2-40B4-BE49-F238E27FC236}">
                  <a16:creationId xmlns:a16="http://schemas.microsoft.com/office/drawing/2014/main" id="{20FD8640-C86E-446D-B195-CB7D087CC71F}"/>
                </a:ext>
              </a:extLst>
            </p:cNvPr>
            <p:cNvSpPr/>
            <p:nvPr/>
          </p:nvSpPr>
          <p:spPr>
            <a:xfrm>
              <a:off x="10316767" y="2189182"/>
              <a:ext cx="26556" cy="169188"/>
            </a:xfrm>
            <a:custGeom>
              <a:avLst/>
              <a:gdLst>
                <a:gd name="connsiteX0" fmla="*/ 10708 w 109535"/>
                <a:gd name="connsiteY0" fmla="*/ 212494 h 697834"/>
                <a:gd name="connsiteX1" fmla="*/ 101829 w 109535"/>
                <a:gd name="connsiteY1" fmla="*/ 212494 h 697834"/>
                <a:gd name="connsiteX2" fmla="*/ 101829 w 109535"/>
                <a:gd name="connsiteY2" fmla="*/ 699052 h 697834"/>
                <a:gd name="connsiteX3" fmla="*/ 10708 w 109535"/>
                <a:gd name="connsiteY3" fmla="*/ 699052 h 697834"/>
                <a:gd name="connsiteX4" fmla="*/ 10708 w 109535"/>
                <a:gd name="connsiteY4" fmla="*/ 212494 h 697834"/>
                <a:gd name="connsiteX5" fmla="*/ 996 w 109535"/>
                <a:gd name="connsiteY5" fmla="*/ 1217 h 697834"/>
                <a:gd name="connsiteX6" fmla="*/ 110532 w 109535"/>
                <a:gd name="connsiteY6" fmla="*/ 1217 h 697834"/>
                <a:gd name="connsiteX7" fmla="*/ 110532 w 109535"/>
                <a:gd name="connsiteY7" fmla="*/ 101041 h 697834"/>
                <a:gd name="connsiteX8" fmla="*/ 996 w 109535"/>
                <a:gd name="connsiteY8" fmla="*/ 101041 h 697834"/>
                <a:gd name="connsiteX9" fmla="*/ 996 w 109535"/>
                <a:gd name="connsiteY9" fmla="*/ 1217 h 6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5" h="697834">
                  <a:moveTo>
                    <a:pt x="10708" y="212494"/>
                  </a:moveTo>
                  <a:lnTo>
                    <a:pt x="101829" y="212494"/>
                  </a:lnTo>
                  <a:lnTo>
                    <a:pt x="101829" y="699052"/>
                  </a:lnTo>
                  <a:lnTo>
                    <a:pt x="10708" y="699052"/>
                  </a:lnTo>
                  <a:lnTo>
                    <a:pt x="10708" y="212494"/>
                  </a:lnTo>
                  <a:close/>
                  <a:moveTo>
                    <a:pt x="996" y="1217"/>
                  </a:moveTo>
                  <a:lnTo>
                    <a:pt x="110532" y="1217"/>
                  </a:lnTo>
                  <a:lnTo>
                    <a:pt x="110532" y="101041"/>
                  </a:lnTo>
                  <a:lnTo>
                    <a:pt x="996" y="101041"/>
                  </a:lnTo>
                  <a:lnTo>
                    <a:pt x="996" y="1217"/>
                  </a:lnTo>
                  <a:close/>
                </a:path>
              </a:pathLst>
            </a:custGeom>
            <a:solidFill>
              <a:schemeClr val="tx1"/>
            </a:solidFill>
            <a:ln w="20192" cap="flat">
              <a:noFill/>
              <a:prstDash val="solid"/>
              <a:round/>
            </a:ln>
          </p:spPr>
          <p:txBody>
            <a:bodyPr rtlCol="0" anchor="ctr"/>
            <a:lstStyle/>
            <a:p>
              <a:endParaRPr lang="de-DE" dirty="0"/>
            </a:p>
          </p:txBody>
        </p:sp>
        <p:sp>
          <p:nvSpPr>
            <p:cNvPr id="38" name="Freihandform: Form 37">
              <a:extLst>
                <a:ext uri="{FF2B5EF4-FFF2-40B4-BE49-F238E27FC236}">
                  <a16:creationId xmlns:a16="http://schemas.microsoft.com/office/drawing/2014/main" id="{6A8000B3-B495-4E74-BCE2-673AB419A1B5}"/>
                </a:ext>
              </a:extLst>
            </p:cNvPr>
            <p:cNvSpPr/>
            <p:nvPr/>
          </p:nvSpPr>
          <p:spPr>
            <a:xfrm>
              <a:off x="10384674" y="2188942"/>
              <a:ext cx="22092" cy="169428"/>
            </a:xfrm>
            <a:custGeom>
              <a:avLst/>
              <a:gdLst>
                <a:gd name="connsiteX0" fmla="*/ 1039 w 91121"/>
                <a:gd name="connsiteY0" fmla="*/ 1217 h 698823"/>
                <a:gd name="connsiteX1" fmla="*/ 92160 w 91121"/>
                <a:gd name="connsiteY1" fmla="*/ 1217 h 698823"/>
                <a:gd name="connsiteX2" fmla="*/ 92160 w 91121"/>
                <a:gd name="connsiteY2" fmla="*/ 700041 h 698823"/>
                <a:gd name="connsiteX3" fmla="*/ 1039 w 91121"/>
                <a:gd name="connsiteY3" fmla="*/ 700041 h 698823"/>
              </a:gdLst>
              <a:ahLst/>
              <a:cxnLst>
                <a:cxn ang="0">
                  <a:pos x="connsiteX0" y="connsiteY0"/>
                </a:cxn>
                <a:cxn ang="0">
                  <a:pos x="connsiteX1" y="connsiteY1"/>
                </a:cxn>
                <a:cxn ang="0">
                  <a:pos x="connsiteX2" y="connsiteY2"/>
                </a:cxn>
                <a:cxn ang="0">
                  <a:pos x="connsiteX3" y="connsiteY3"/>
                </a:cxn>
              </a:cxnLst>
              <a:rect l="l" t="t" r="r" b="b"/>
              <a:pathLst>
                <a:path w="91121" h="698823">
                  <a:moveTo>
                    <a:pt x="1039" y="1217"/>
                  </a:moveTo>
                  <a:lnTo>
                    <a:pt x="92160" y="1217"/>
                  </a:lnTo>
                  <a:lnTo>
                    <a:pt x="92160" y="700041"/>
                  </a:lnTo>
                  <a:lnTo>
                    <a:pt x="1039" y="700041"/>
                  </a:lnTo>
                  <a:close/>
                </a:path>
              </a:pathLst>
            </a:custGeom>
            <a:solidFill>
              <a:schemeClr val="tx1"/>
            </a:solidFill>
            <a:ln w="20192" cap="flat">
              <a:noFill/>
              <a:prstDash val="solid"/>
              <a:round/>
            </a:ln>
          </p:spPr>
          <p:txBody>
            <a:bodyPr rtlCol="0" anchor="ctr"/>
            <a:lstStyle/>
            <a:p>
              <a:endParaRPr lang="de-DE" dirty="0"/>
            </a:p>
          </p:txBody>
        </p:sp>
        <p:sp>
          <p:nvSpPr>
            <p:cNvPr id="39" name="Freihandform: Form 38">
              <a:extLst>
                <a:ext uri="{FF2B5EF4-FFF2-40B4-BE49-F238E27FC236}">
                  <a16:creationId xmlns:a16="http://schemas.microsoft.com/office/drawing/2014/main" id="{3508F51B-89AA-4750-BDF1-027DC2CF2B93}"/>
                </a:ext>
              </a:extLst>
            </p:cNvPr>
            <p:cNvSpPr/>
            <p:nvPr/>
          </p:nvSpPr>
          <p:spPr>
            <a:xfrm>
              <a:off x="10441301" y="2188937"/>
              <a:ext cx="113030" cy="171782"/>
            </a:xfrm>
            <a:custGeom>
              <a:avLst/>
              <a:gdLst>
                <a:gd name="connsiteX0" fmla="*/ 338825 w 466205"/>
                <a:gd name="connsiteY0" fmla="*/ 314337 h 708535"/>
                <a:gd name="connsiteX1" fmla="*/ 232197 w 466205"/>
                <a:gd name="connsiteY1" fmla="*/ 264909 h 708535"/>
                <a:gd name="connsiteX2" fmla="*/ 98453 w 466205"/>
                <a:gd name="connsiteY2" fmla="*/ 459710 h 708535"/>
                <a:gd name="connsiteX3" fmla="*/ 232197 w 466205"/>
                <a:gd name="connsiteY3" fmla="*/ 645809 h 708535"/>
                <a:gd name="connsiteX4" fmla="*/ 375653 w 466205"/>
                <a:gd name="connsiteY4" fmla="*/ 450039 h 708535"/>
                <a:gd name="connsiteX5" fmla="*/ 338825 w 466205"/>
                <a:gd name="connsiteY5" fmla="*/ 314337 h 708535"/>
                <a:gd name="connsiteX6" fmla="*/ 372745 w 466205"/>
                <a:gd name="connsiteY6" fmla="*/ 1258 h 708535"/>
                <a:gd name="connsiteX7" fmla="*/ 463846 w 466205"/>
                <a:gd name="connsiteY7" fmla="*/ 1258 h 708535"/>
                <a:gd name="connsiteX8" fmla="*/ 463846 w 466205"/>
                <a:gd name="connsiteY8" fmla="*/ 622569 h 708535"/>
                <a:gd name="connsiteX9" fmla="*/ 467723 w 466205"/>
                <a:gd name="connsiteY9" fmla="*/ 700082 h 708535"/>
                <a:gd name="connsiteX10" fmla="*/ 376622 w 466205"/>
                <a:gd name="connsiteY10" fmla="*/ 700082 h 708535"/>
                <a:gd name="connsiteX11" fmla="*/ 374663 w 466205"/>
                <a:gd name="connsiteY11" fmla="*/ 622569 h 708535"/>
                <a:gd name="connsiteX12" fmla="*/ 331051 w 466205"/>
                <a:gd name="connsiteY12" fmla="*/ 673935 h 708535"/>
                <a:gd name="connsiteX13" fmla="*/ 210876 w 466205"/>
                <a:gd name="connsiteY13" fmla="*/ 709793 h 708535"/>
                <a:gd name="connsiteX14" fmla="*/ 1517 w 466205"/>
                <a:gd name="connsiteY14" fmla="*/ 462638 h 708535"/>
                <a:gd name="connsiteX15" fmla="*/ 221536 w 466205"/>
                <a:gd name="connsiteY15" fmla="*/ 197048 h 708535"/>
                <a:gd name="connsiteX16" fmla="*/ 372745 w 466205"/>
                <a:gd name="connsiteY16" fmla="*/ 279427 h 708535"/>
                <a:gd name="connsiteX17" fmla="*/ 372745 w 466205"/>
                <a:gd name="connsiteY17" fmla="*/ 1258 h 70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6205" h="708535">
                  <a:moveTo>
                    <a:pt x="338825" y="314337"/>
                  </a:moveTo>
                  <a:cubicBezTo>
                    <a:pt x="319442" y="289138"/>
                    <a:pt x="283583" y="264909"/>
                    <a:pt x="232197" y="264909"/>
                  </a:cubicBezTo>
                  <a:cubicBezTo>
                    <a:pt x="98453" y="264909"/>
                    <a:pt x="98453" y="426759"/>
                    <a:pt x="98453" y="459710"/>
                  </a:cubicBezTo>
                  <a:cubicBezTo>
                    <a:pt x="98453" y="545986"/>
                    <a:pt x="120744" y="645809"/>
                    <a:pt x="232197" y="645809"/>
                  </a:cubicBezTo>
                  <a:cubicBezTo>
                    <a:pt x="375653" y="645809"/>
                    <a:pt x="375653" y="487836"/>
                    <a:pt x="375653" y="450039"/>
                  </a:cubicBezTo>
                  <a:cubicBezTo>
                    <a:pt x="375653" y="379270"/>
                    <a:pt x="359177" y="340504"/>
                    <a:pt x="338825" y="314337"/>
                  </a:cubicBezTo>
                  <a:moveTo>
                    <a:pt x="372745" y="1258"/>
                  </a:moveTo>
                  <a:lnTo>
                    <a:pt x="463846" y="1258"/>
                  </a:lnTo>
                  <a:lnTo>
                    <a:pt x="463846" y="622569"/>
                  </a:lnTo>
                  <a:cubicBezTo>
                    <a:pt x="463846" y="633210"/>
                    <a:pt x="465785" y="674884"/>
                    <a:pt x="467723" y="700082"/>
                  </a:cubicBezTo>
                  <a:lnTo>
                    <a:pt x="376622" y="700082"/>
                  </a:lnTo>
                  <a:lnTo>
                    <a:pt x="374663" y="622569"/>
                  </a:lnTo>
                  <a:cubicBezTo>
                    <a:pt x="366930" y="636137"/>
                    <a:pt x="356249" y="656470"/>
                    <a:pt x="331051" y="673935"/>
                  </a:cubicBezTo>
                  <a:cubicBezTo>
                    <a:pt x="291316" y="701051"/>
                    <a:pt x="243827" y="709793"/>
                    <a:pt x="210876" y="709793"/>
                  </a:cubicBezTo>
                  <a:cubicBezTo>
                    <a:pt x="145942" y="709793"/>
                    <a:pt x="1517" y="675853"/>
                    <a:pt x="1517" y="462638"/>
                  </a:cubicBezTo>
                  <a:cubicBezTo>
                    <a:pt x="1517" y="277509"/>
                    <a:pt x="107156" y="197048"/>
                    <a:pt x="221536" y="197048"/>
                  </a:cubicBezTo>
                  <a:cubicBezTo>
                    <a:pt x="326226" y="197048"/>
                    <a:pt x="361115" y="259094"/>
                    <a:pt x="372745" y="279427"/>
                  </a:cubicBezTo>
                  <a:lnTo>
                    <a:pt x="372745" y="1258"/>
                  </a:lnTo>
                  <a:close/>
                </a:path>
              </a:pathLst>
            </a:custGeom>
            <a:solidFill>
              <a:schemeClr val="tx1"/>
            </a:solidFill>
            <a:ln w="20192" cap="flat">
              <a:noFill/>
              <a:prstDash val="solid"/>
              <a:round/>
            </a:ln>
          </p:spPr>
          <p:txBody>
            <a:bodyPr rtlCol="0" anchor="ctr"/>
            <a:lstStyle/>
            <a:p>
              <a:endParaRPr lang="de-DE" dirty="0"/>
            </a:p>
          </p:txBody>
        </p:sp>
        <p:sp>
          <p:nvSpPr>
            <p:cNvPr id="40" name="Freihandform: Form 39">
              <a:extLst>
                <a:ext uri="{FF2B5EF4-FFF2-40B4-BE49-F238E27FC236}">
                  <a16:creationId xmlns:a16="http://schemas.microsoft.com/office/drawing/2014/main" id="{BA472773-AAA5-45D6-BE8D-2D0B50BCE8DA}"/>
                </a:ext>
              </a:extLst>
            </p:cNvPr>
            <p:cNvSpPr/>
            <p:nvPr/>
          </p:nvSpPr>
          <p:spPr>
            <a:xfrm>
              <a:off x="10584633" y="2237356"/>
              <a:ext cx="106794" cy="124539"/>
            </a:xfrm>
            <a:custGeom>
              <a:avLst/>
              <a:gdLst>
                <a:gd name="connsiteX0" fmla="*/ 348637 w 440483"/>
                <a:gd name="connsiteY0" fmla="*/ 209649 h 513674"/>
                <a:gd name="connsiteX1" fmla="*/ 228461 w 440483"/>
                <a:gd name="connsiteY1" fmla="*/ 66213 h 513674"/>
                <a:gd name="connsiteX2" fmla="*/ 95666 w 440483"/>
                <a:gd name="connsiteY2" fmla="*/ 209649 h 513674"/>
                <a:gd name="connsiteX3" fmla="*/ 348637 w 440483"/>
                <a:gd name="connsiteY3" fmla="*/ 209649 h 513674"/>
                <a:gd name="connsiteX4" fmla="*/ 91790 w 440483"/>
                <a:gd name="connsiteY4" fmla="*/ 273613 h 513674"/>
                <a:gd name="connsiteX5" fmla="*/ 231349 w 440483"/>
                <a:gd name="connsiteY5" fmla="*/ 449051 h 513674"/>
                <a:gd name="connsiteX6" fmla="*/ 345729 w 440483"/>
                <a:gd name="connsiteY6" fmla="*/ 348238 h 513674"/>
                <a:gd name="connsiteX7" fmla="*/ 436830 w 440483"/>
                <a:gd name="connsiteY7" fmla="*/ 348238 h 513674"/>
                <a:gd name="connsiteX8" fmla="*/ 395177 w 440483"/>
                <a:gd name="connsiteY8" fmla="*/ 450020 h 513674"/>
                <a:gd name="connsiteX9" fmla="*/ 227492 w 440483"/>
                <a:gd name="connsiteY9" fmla="*/ 514954 h 513674"/>
                <a:gd name="connsiteX10" fmla="*/ 1638 w 440483"/>
                <a:gd name="connsiteY10" fmla="*/ 265860 h 513674"/>
                <a:gd name="connsiteX11" fmla="*/ 97605 w 440483"/>
                <a:gd name="connsiteY11" fmla="*/ 37118 h 513674"/>
                <a:gd name="connsiteX12" fmla="*/ 230400 w 440483"/>
                <a:gd name="connsiteY12" fmla="*/ 1279 h 513674"/>
                <a:gd name="connsiteX13" fmla="*/ 441676 w 440483"/>
                <a:gd name="connsiteY13" fmla="*/ 273613 h 513674"/>
                <a:gd name="connsiteX14" fmla="*/ 91790 w 440483"/>
                <a:gd name="connsiteY14" fmla="*/ 273613 h 51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0483" h="513674">
                  <a:moveTo>
                    <a:pt x="348637" y="209649"/>
                  </a:moveTo>
                  <a:cubicBezTo>
                    <a:pt x="349606" y="163129"/>
                    <a:pt x="340884" y="66213"/>
                    <a:pt x="228461" y="66213"/>
                  </a:cubicBezTo>
                  <a:cubicBezTo>
                    <a:pt x="169322" y="66213"/>
                    <a:pt x="97605" y="102072"/>
                    <a:pt x="95666" y="209649"/>
                  </a:cubicBezTo>
                  <a:lnTo>
                    <a:pt x="348637" y="209649"/>
                  </a:lnTo>
                  <a:close/>
                  <a:moveTo>
                    <a:pt x="91790" y="273613"/>
                  </a:moveTo>
                  <a:cubicBezTo>
                    <a:pt x="89851" y="374426"/>
                    <a:pt x="131525" y="449051"/>
                    <a:pt x="231349" y="449051"/>
                  </a:cubicBezTo>
                  <a:cubicBezTo>
                    <a:pt x="290487" y="449051"/>
                    <a:pt x="337976" y="418038"/>
                    <a:pt x="345729" y="348238"/>
                  </a:cubicBezTo>
                  <a:lnTo>
                    <a:pt x="436830" y="348238"/>
                  </a:lnTo>
                  <a:cubicBezTo>
                    <a:pt x="433943" y="372467"/>
                    <a:pt x="430046" y="412223"/>
                    <a:pt x="395177" y="450020"/>
                  </a:cubicBezTo>
                  <a:cubicBezTo>
                    <a:pt x="373835" y="474249"/>
                    <a:pt x="325377" y="514954"/>
                    <a:pt x="227492" y="514954"/>
                  </a:cubicBezTo>
                  <a:cubicBezTo>
                    <a:pt x="74345" y="514954"/>
                    <a:pt x="1638" y="419976"/>
                    <a:pt x="1638" y="265860"/>
                  </a:cubicBezTo>
                  <a:cubicBezTo>
                    <a:pt x="1638" y="169913"/>
                    <a:pt x="21021" y="90442"/>
                    <a:pt x="97605" y="37118"/>
                  </a:cubicBezTo>
                  <a:cubicBezTo>
                    <a:pt x="144124" y="4167"/>
                    <a:pt x="202274" y="1279"/>
                    <a:pt x="230400" y="1279"/>
                  </a:cubicBezTo>
                  <a:cubicBezTo>
                    <a:pt x="448460" y="1279"/>
                    <a:pt x="443614" y="194142"/>
                    <a:pt x="441676" y="273613"/>
                  </a:cubicBezTo>
                  <a:lnTo>
                    <a:pt x="91790" y="273613"/>
                  </a:lnTo>
                  <a:close/>
                </a:path>
              </a:pathLst>
            </a:custGeom>
            <a:solidFill>
              <a:schemeClr val="tx1"/>
            </a:solidFill>
            <a:ln w="20192" cap="flat">
              <a:noFill/>
              <a:prstDash val="solid"/>
              <a:round/>
            </a:ln>
          </p:spPr>
          <p:txBody>
            <a:bodyPr rtlCol="0" anchor="ctr"/>
            <a:lstStyle/>
            <a:p>
              <a:endParaRPr lang="de-DE" dirty="0"/>
            </a:p>
          </p:txBody>
        </p:sp>
        <p:sp>
          <p:nvSpPr>
            <p:cNvPr id="41" name="Freihandform: Form 40">
              <a:extLst>
                <a:ext uri="{FF2B5EF4-FFF2-40B4-BE49-F238E27FC236}">
                  <a16:creationId xmlns:a16="http://schemas.microsoft.com/office/drawing/2014/main" id="{9B788634-8A97-48C4-854D-1C0B25298836}"/>
                </a:ext>
              </a:extLst>
            </p:cNvPr>
            <p:cNvSpPr/>
            <p:nvPr/>
          </p:nvSpPr>
          <p:spPr>
            <a:xfrm>
              <a:off x="10724200" y="2238051"/>
              <a:ext cx="102926" cy="120314"/>
            </a:xfrm>
            <a:custGeom>
              <a:avLst/>
              <a:gdLst>
                <a:gd name="connsiteX0" fmla="*/ 2707 w 424531"/>
                <a:gd name="connsiteY0" fmla="*/ 67208 h 496249"/>
                <a:gd name="connsiteX1" fmla="*/ 1738 w 424531"/>
                <a:gd name="connsiteY1" fmla="*/ 10997 h 496249"/>
                <a:gd name="connsiteX2" fmla="*/ 92859 w 424531"/>
                <a:gd name="connsiteY2" fmla="*/ 10997 h 496249"/>
                <a:gd name="connsiteX3" fmla="*/ 93828 w 424531"/>
                <a:gd name="connsiteY3" fmla="*/ 89498 h 496249"/>
                <a:gd name="connsiteX4" fmla="*/ 249863 w 424531"/>
                <a:gd name="connsiteY4" fmla="*/ 1285 h 496249"/>
                <a:gd name="connsiteX5" fmla="*/ 426270 w 424531"/>
                <a:gd name="connsiteY5" fmla="*/ 167031 h 496249"/>
                <a:gd name="connsiteX6" fmla="*/ 426270 w 424531"/>
                <a:gd name="connsiteY6" fmla="*/ 497534 h 496249"/>
                <a:gd name="connsiteX7" fmla="*/ 333231 w 424531"/>
                <a:gd name="connsiteY7" fmla="*/ 497534 h 496249"/>
                <a:gd name="connsiteX8" fmla="*/ 333231 w 424531"/>
                <a:gd name="connsiteY8" fmla="*/ 188353 h 496249"/>
                <a:gd name="connsiteX9" fmla="*/ 307043 w 424531"/>
                <a:gd name="connsiteY9" fmla="*/ 105005 h 496249"/>
                <a:gd name="connsiteX10" fmla="*/ 220788 w 424531"/>
                <a:gd name="connsiteY10" fmla="*/ 72033 h 496249"/>
                <a:gd name="connsiteX11" fmla="*/ 93828 w 424531"/>
                <a:gd name="connsiteY11" fmla="*/ 217427 h 496249"/>
                <a:gd name="connsiteX12" fmla="*/ 93828 w 424531"/>
                <a:gd name="connsiteY12" fmla="*/ 497534 h 496249"/>
                <a:gd name="connsiteX13" fmla="*/ 2707 w 424531"/>
                <a:gd name="connsiteY13" fmla="*/ 497534 h 496249"/>
                <a:gd name="connsiteX14" fmla="*/ 2707 w 424531"/>
                <a:gd name="connsiteY14" fmla="*/ 67208 h 49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4531" h="496249">
                  <a:moveTo>
                    <a:pt x="2707" y="67208"/>
                  </a:moveTo>
                  <a:lnTo>
                    <a:pt x="1738" y="10997"/>
                  </a:lnTo>
                  <a:lnTo>
                    <a:pt x="92859" y="10997"/>
                  </a:lnTo>
                  <a:lnTo>
                    <a:pt x="93828" y="89498"/>
                  </a:lnTo>
                  <a:cubicBezTo>
                    <a:pt x="104489" y="69146"/>
                    <a:pt x="139379" y="1285"/>
                    <a:pt x="249863" y="1285"/>
                  </a:cubicBezTo>
                  <a:cubicBezTo>
                    <a:pt x="293475" y="1285"/>
                    <a:pt x="426270" y="17781"/>
                    <a:pt x="426270" y="167031"/>
                  </a:cubicBezTo>
                  <a:lnTo>
                    <a:pt x="426270" y="497534"/>
                  </a:lnTo>
                  <a:lnTo>
                    <a:pt x="333231" y="497534"/>
                  </a:lnTo>
                  <a:lnTo>
                    <a:pt x="333231" y="188353"/>
                  </a:lnTo>
                  <a:cubicBezTo>
                    <a:pt x="333231" y="156370"/>
                    <a:pt x="329354" y="127296"/>
                    <a:pt x="307043" y="105005"/>
                  </a:cubicBezTo>
                  <a:cubicBezTo>
                    <a:pt x="283804" y="82714"/>
                    <a:pt x="251801" y="72033"/>
                    <a:pt x="220788" y="72033"/>
                  </a:cubicBezTo>
                  <a:cubicBezTo>
                    <a:pt x="154885" y="72033"/>
                    <a:pt x="93828" y="119542"/>
                    <a:pt x="93828" y="217427"/>
                  </a:cubicBezTo>
                  <a:lnTo>
                    <a:pt x="93828" y="497534"/>
                  </a:lnTo>
                  <a:lnTo>
                    <a:pt x="2707" y="497534"/>
                  </a:lnTo>
                  <a:lnTo>
                    <a:pt x="2707" y="67208"/>
                  </a:lnTo>
                  <a:close/>
                </a:path>
              </a:pathLst>
            </a:custGeom>
            <a:solidFill>
              <a:schemeClr val="tx1"/>
            </a:solidFill>
            <a:ln w="20192" cap="flat">
              <a:noFill/>
              <a:prstDash val="solid"/>
              <a:round/>
            </a:ln>
          </p:spPr>
          <p:txBody>
            <a:bodyPr rtlCol="0" anchor="ctr"/>
            <a:lstStyle/>
            <a:p>
              <a:endParaRPr lang="de-DE" dirty="0"/>
            </a:p>
          </p:txBody>
        </p:sp>
        <p:sp>
          <p:nvSpPr>
            <p:cNvPr id="42" name="Freihandform: Form 41">
              <a:extLst>
                <a:ext uri="{FF2B5EF4-FFF2-40B4-BE49-F238E27FC236}">
                  <a16:creationId xmlns:a16="http://schemas.microsoft.com/office/drawing/2014/main" id="{328A8A68-65BD-4326-83EF-FA891FDC6944}"/>
                </a:ext>
              </a:extLst>
            </p:cNvPr>
            <p:cNvSpPr/>
            <p:nvPr/>
          </p:nvSpPr>
          <p:spPr>
            <a:xfrm>
              <a:off x="10934268" y="2188702"/>
              <a:ext cx="120549" cy="169667"/>
            </a:xfrm>
            <a:custGeom>
              <a:avLst/>
              <a:gdLst>
                <a:gd name="connsiteX0" fmla="*/ 95936 w 497218"/>
                <a:gd name="connsiteY0" fmla="*/ 622532 h 699812"/>
                <a:gd name="connsiteX1" fmla="*/ 261682 w 497218"/>
                <a:gd name="connsiteY1" fmla="*/ 622532 h 699812"/>
                <a:gd name="connsiteX2" fmla="*/ 399302 w 497218"/>
                <a:gd name="connsiteY2" fmla="*/ 501388 h 699812"/>
                <a:gd name="connsiteX3" fmla="*/ 265538 w 497218"/>
                <a:gd name="connsiteY3" fmla="*/ 380223 h 699812"/>
                <a:gd name="connsiteX4" fmla="*/ 95936 w 497218"/>
                <a:gd name="connsiteY4" fmla="*/ 380223 h 699812"/>
                <a:gd name="connsiteX5" fmla="*/ 95936 w 497218"/>
                <a:gd name="connsiteY5" fmla="*/ 622532 h 699812"/>
                <a:gd name="connsiteX6" fmla="*/ 95936 w 497218"/>
                <a:gd name="connsiteY6" fmla="*/ 296875 h 699812"/>
                <a:gd name="connsiteX7" fmla="*/ 231638 w 497218"/>
                <a:gd name="connsiteY7" fmla="*/ 296875 h 699812"/>
                <a:gd name="connsiteX8" fmla="*/ 377012 w 497218"/>
                <a:gd name="connsiteY8" fmla="*/ 186371 h 699812"/>
                <a:gd name="connsiteX9" fmla="*/ 235494 w 497218"/>
                <a:gd name="connsiteY9" fmla="*/ 80733 h 699812"/>
                <a:gd name="connsiteX10" fmla="*/ 95936 w 497218"/>
                <a:gd name="connsiteY10" fmla="*/ 80733 h 699812"/>
                <a:gd name="connsiteX11" fmla="*/ 95936 w 497218"/>
                <a:gd name="connsiteY11" fmla="*/ 296875 h 699812"/>
                <a:gd name="connsiteX12" fmla="*/ 1927 w 497218"/>
                <a:gd name="connsiteY12" fmla="*/ 1241 h 699812"/>
                <a:gd name="connsiteX13" fmla="*/ 251990 w 497218"/>
                <a:gd name="connsiteY13" fmla="*/ 1241 h 699812"/>
                <a:gd name="connsiteX14" fmla="*/ 428397 w 497218"/>
                <a:gd name="connsiteY14" fmla="*/ 52607 h 699812"/>
                <a:gd name="connsiteX15" fmla="*/ 477824 w 497218"/>
                <a:gd name="connsiteY15" fmla="*/ 177669 h 699812"/>
                <a:gd name="connsiteX16" fmla="*/ 359567 w 497218"/>
                <a:gd name="connsiteY16" fmla="*/ 335641 h 699812"/>
                <a:gd name="connsiteX17" fmla="*/ 499146 w 497218"/>
                <a:gd name="connsiteY17" fmla="*/ 510110 h 699812"/>
                <a:gd name="connsiteX18" fmla="*/ 414809 w 497218"/>
                <a:gd name="connsiteY18" fmla="*/ 669072 h 699812"/>
                <a:gd name="connsiteX19" fmla="*/ 256836 w 497218"/>
                <a:gd name="connsiteY19" fmla="*/ 701054 h 699812"/>
                <a:gd name="connsiteX20" fmla="*/ 1927 w 497218"/>
                <a:gd name="connsiteY20" fmla="*/ 701054 h 699812"/>
                <a:gd name="connsiteX21" fmla="*/ 1927 w 497218"/>
                <a:gd name="connsiteY21" fmla="*/ 1241 h 699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7218" h="699812">
                  <a:moveTo>
                    <a:pt x="95936" y="622532"/>
                  </a:moveTo>
                  <a:lnTo>
                    <a:pt x="261682" y="622532"/>
                  </a:lnTo>
                  <a:cubicBezTo>
                    <a:pt x="338245" y="622532"/>
                    <a:pt x="399302" y="581828"/>
                    <a:pt x="399302" y="501388"/>
                  </a:cubicBezTo>
                  <a:cubicBezTo>
                    <a:pt x="399302" y="431608"/>
                    <a:pt x="350845" y="380223"/>
                    <a:pt x="265538" y="380223"/>
                  </a:cubicBezTo>
                  <a:lnTo>
                    <a:pt x="95936" y="380223"/>
                  </a:lnTo>
                  <a:lnTo>
                    <a:pt x="95936" y="622532"/>
                  </a:lnTo>
                  <a:close/>
                  <a:moveTo>
                    <a:pt x="95936" y="296875"/>
                  </a:moveTo>
                  <a:lnTo>
                    <a:pt x="231638" y="296875"/>
                  </a:lnTo>
                  <a:cubicBezTo>
                    <a:pt x="264589" y="296875"/>
                    <a:pt x="377012" y="296875"/>
                    <a:pt x="377012" y="186371"/>
                  </a:cubicBezTo>
                  <a:cubicBezTo>
                    <a:pt x="377012" y="80733"/>
                    <a:pt x="288818" y="80733"/>
                    <a:pt x="235494" y="80733"/>
                  </a:cubicBezTo>
                  <a:lnTo>
                    <a:pt x="95936" y="80733"/>
                  </a:lnTo>
                  <a:lnTo>
                    <a:pt x="95936" y="296875"/>
                  </a:lnTo>
                  <a:close/>
                  <a:moveTo>
                    <a:pt x="1927" y="1241"/>
                  </a:moveTo>
                  <a:lnTo>
                    <a:pt x="251990" y="1241"/>
                  </a:lnTo>
                  <a:cubicBezTo>
                    <a:pt x="337276" y="1241"/>
                    <a:pt x="384785" y="9984"/>
                    <a:pt x="428397" y="52607"/>
                  </a:cubicBezTo>
                  <a:cubicBezTo>
                    <a:pt x="458421" y="81702"/>
                    <a:pt x="477824" y="122406"/>
                    <a:pt x="477824" y="177669"/>
                  </a:cubicBezTo>
                  <a:cubicBezTo>
                    <a:pt x="477824" y="292998"/>
                    <a:pt x="393487" y="323042"/>
                    <a:pt x="359567" y="335641"/>
                  </a:cubicBezTo>
                  <a:cubicBezTo>
                    <a:pt x="400272" y="347271"/>
                    <a:pt x="499146" y="376366"/>
                    <a:pt x="499146" y="510110"/>
                  </a:cubicBezTo>
                  <a:cubicBezTo>
                    <a:pt x="499146" y="605108"/>
                    <a:pt x="438069" y="653545"/>
                    <a:pt x="414809" y="669072"/>
                  </a:cubicBezTo>
                  <a:cubicBezTo>
                    <a:pt x="366371" y="701054"/>
                    <a:pt x="312078" y="701054"/>
                    <a:pt x="256836" y="701054"/>
                  </a:cubicBezTo>
                  <a:lnTo>
                    <a:pt x="1927" y="701054"/>
                  </a:lnTo>
                  <a:lnTo>
                    <a:pt x="1927" y="1241"/>
                  </a:lnTo>
                  <a:close/>
                </a:path>
              </a:pathLst>
            </a:custGeom>
            <a:solidFill>
              <a:schemeClr val="tx2"/>
            </a:solidFill>
            <a:ln w="20192" cap="flat">
              <a:noFill/>
              <a:prstDash val="solid"/>
              <a:round/>
            </a:ln>
          </p:spPr>
          <p:txBody>
            <a:bodyPr rtlCol="0" anchor="ctr"/>
            <a:lstStyle/>
            <a:p>
              <a:endParaRPr lang="de-DE" dirty="0"/>
            </a:p>
          </p:txBody>
        </p:sp>
        <p:sp>
          <p:nvSpPr>
            <p:cNvPr id="43" name="Freihandform: Form 42">
              <a:extLst>
                <a:ext uri="{FF2B5EF4-FFF2-40B4-BE49-F238E27FC236}">
                  <a16:creationId xmlns:a16="http://schemas.microsoft.com/office/drawing/2014/main" id="{7E08727F-B382-48E7-9231-FFFB0D112C3D}"/>
                </a:ext>
              </a:extLst>
            </p:cNvPr>
            <p:cNvSpPr/>
            <p:nvPr/>
          </p:nvSpPr>
          <p:spPr>
            <a:xfrm>
              <a:off x="11081119" y="2236881"/>
              <a:ext cx="100107" cy="125248"/>
            </a:xfrm>
            <a:custGeom>
              <a:avLst/>
              <a:gdLst>
                <a:gd name="connsiteX0" fmla="*/ 269562 w 412901"/>
                <a:gd name="connsiteY0" fmla="*/ 262970 h 516601"/>
                <a:gd name="connsiteX1" fmla="*/ 94145 w 412901"/>
                <a:gd name="connsiteY1" fmla="*/ 361824 h 516601"/>
                <a:gd name="connsiteX2" fmla="*/ 194937 w 412901"/>
                <a:gd name="connsiteY2" fmla="*/ 446161 h 516601"/>
                <a:gd name="connsiteX3" fmla="*/ 298637 w 412901"/>
                <a:gd name="connsiteY3" fmla="*/ 393806 h 516601"/>
                <a:gd name="connsiteX4" fmla="*/ 321917 w 412901"/>
                <a:gd name="connsiteY4" fmla="*/ 265897 h 516601"/>
                <a:gd name="connsiteX5" fmla="*/ 269562 w 412901"/>
                <a:gd name="connsiteY5" fmla="*/ 262970 h 516601"/>
                <a:gd name="connsiteX6" fmla="*/ 332578 w 412901"/>
                <a:gd name="connsiteY6" fmla="*/ 502372 h 516601"/>
                <a:gd name="connsiteX7" fmla="*/ 323835 w 412901"/>
                <a:gd name="connsiteY7" fmla="*/ 429685 h 516601"/>
                <a:gd name="connsiteX8" fmla="*/ 173616 w 412901"/>
                <a:gd name="connsiteY8" fmla="*/ 517879 h 516601"/>
                <a:gd name="connsiteX9" fmla="*/ 2054 w 412901"/>
                <a:gd name="connsiteY9" fmla="*/ 374443 h 516601"/>
                <a:gd name="connsiteX10" fmla="*/ 87360 w 412901"/>
                <a:gd name="connsiteY10" fmla="*/ 231957 h 516601"/>
                <a:gd name="connsiteX11" fmla="*/ 255994 w 412901"/>
                <a:gd name="connsiteY11" fmla="*/ 199974 h 516601"/>
                <a:gd name="connsiteX12" fmla="*/ 321917 w 412901"/>
                <a:gd name="connsiteY12" fmla="*/ 202882 h 516601"/>
                <a:gd name="connsiteX13" fmla="*/ 304472 w 412901"/>
                <a:gd name="connsiteY13" fmla="*/ 95285 h 516601"/>
                <a:gd name="connsiteX14" fmla="*/ 220135 w 412901"/>
                <a:gd name="connsiteY14" fmla="*/ 63303 h 516601"/>
                <a:gd name="connsiteX15" fmla="*/ 122250 w 412901"/>
                <a:gd name="connsiteY15" fmla="*/ 145681 h 516601"/>
                <a:gd name="connsiteX16" fmla="*/ 31129 w 412901"/>
                <a:gd name="connsiteY16" fmla="*/ 145681 h 516601"/>
                <a:gd name="connsiteX17" fmla="*/ 65050 w 412901"/>
                <a:gd name="connsiteY17" fmla="*/ 53632 h 516601"/>
                <a:gd name="connsiteX18" fmla="*/ 222073 w 412901"/>
                <a:gd name="connsiteY18" fmla="*/ 1277 h 516601"/>
                <a:gd name="connsiteX19" fmla="*/ 394604 w 412901"/>
                <a:gd name="connsiteY19" fmla="*/ 73015 h 516601"/>
                <a:gd name="connsiteX20" fmla="*/ 411079 w 412901"/>
                <a:gd name="connsiteY20" fmla="*/ 147640 h 516601"/>
                <a:gd name="connsiteX21" fmla="*/ 407203 w 412901"/>
                <a:gd name="connsiteY21" fmla="*/ 380258 h 516601"/>
                <a:gd name="connsiteX22" fmla="*/ 414956 w 412901"/>
                <a:gd name="connsiteY22" fmla="*/ 502372 h 516601"/>
                <a:gd name="connsiteX23" fmla="*/ 332578 w 412901"/>
                <a:gd name="connsiteY23" fmla="*/ 502372 h 51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2901" h="516601">
                  <a:moveTo>
                    <a:pt x="269562" y="262970"/>
                  </a:moveTo>
                  <a:cubicBezTo>
                    <a:pt x="232734" y="262970"/>
                    <a:pt x="94145" y="262970"/>
                    <a:pt x="94145" y="361824"/>
                  </a:cubicBezTo>
                  <a:cubicBezTo>
                    <a:pt x="94145" y="392857"/>
                    <a:pt x="113508" y="446161"/>
                    <a:pt x="194937" y="446161"/>
                  </a:cubicBezTo>
                  <a:cubicBezTo>
                    <a:pt x="241457" y="446161"/>
                    <a:pt x="276346" y="427747"/>
                    <a:pt x="298637" y="393806"/>
                  </a:cubicBezTo>
                  <a:cubicBezTo>
                    <a:pt x="318989" y="360875"/>
                    <a:pt x="319979" y="333738"/>
                    <a:pt x="321917" y="265897"/>
                  </a:cubicBezTo>
                  <a:cubicBezTo>
                    <a:pt x="305421" y="263959"/>
                    <a:pt x="291853" y="262970"/>
                    <a:pt x="269562" y="262970"/>
                  </a:cubicBezTo>
                  <a:moveTo>
                    <a:pt x="332578" y="502372"/>
                  </a:moveTo>
                  <a:cubicBezTo>
                    <a:pt x="325773" y="478143"/>
                    <a:pt x="323835" y="454883"/>
                    <a:pt x="323835" y="429685"/>
                  </a:cubicBezTo>
                  <a:cubicBezTo>
                    <a:pt x="280223" y="510125"/>
                    <a:pt x="214320" y="517879"/>
                    <a:pt x="173616" y="517879"/>
                  </a:cubicBezTo>
                  <a:cubicBezTo>
                    <a:pt x="62162" y="517879"/>
                    <a:pt x="2054" y="454883"/>
                    <a:pt x="2054" y="374443"/>
                  </a:cubicBezTo>
                  <a:cubicBezTo>
                    <a:pt x="2054" y="335677"/>
                    <a:pt x="15623" y="273630"/>
                    <a:pt x="87360" y="231957"/>
                  </a:cubicBezTo>
                  <a:cubicBezTo>
                    <a:pt x="139675" y="202882"/>
                    <a:pt x="217228" y="199974"/>
                    <a:pt x="255994" y="199974"/>
                  </a:cubicBezTo>
                  <a:cubicBezTo>
                    <a:pt x="279254" y="199974"/>
                    <a:pt x="293791" y="200944"/>
                    <a:pt x="321917" y="202882"/>
                  </a:cubicBezTo>
                  <a:cubicBezTo>
                    <a:pt x="321917" y="142794"/>
                    <a:pt x="321917" y="116627"/>
                    <a:pt x="304472" y="95285"/>
                  </a:cubicBezTo>
                  <a:cubicBezTo>
                    <a:pt x="286038" y="71056"/>
                    <a:pt x="246323" y="63303"/>
                    <a:pt x="220135" y="63303"/>
                  </a:cubicBezTo>
                  <a:cubicBezTo>
                    <a:pt x="128065" y="63303"/>
                    <a:pt x="123219" y="126298"/>
                    <a:pt x="122250" y="145681"/>
                  </a:cubicBezTo>
                  <a:lnTo>
                    <a:pt x="31129" y="145681"/>
                  </a:lnTo>
                  <a:cubicBezTo>
                    <a:pt x="34037" y="120483"/>
                    <a:pt x="36944" y="86583"/>
                    <a:pt x="65050" y="53632"/>
                  </a:cubicBezTo>
                  <a:cubicBezTo>
                    <a:pt x="101878" y="12907"/>
                    <a:pt x="170708" y="1277"/>
                    <a:pt x="222073" y="1277"/>
                  </a:cubicBezTo>
                  <a:cubicBezTo>
                    <a:pt x="292822" y="1277"/>
                    <a:pt x="368416" y="23588"/>
                    <a:pt x="394604" y="73015"/>
                  </a:cubicBezTo>
                  <a:cubicBezTo>
                    <a:pt x="410110" y="102069"/>
                    <a:pt x="411079" y="125349"/>
                    <a:pt x="411079" y="147640"/>
                  </a:cubicBezTo>
                  <a:lnTo>
                    <a:pt x="407203" y="380258"/>
                  </a:lnTo>
                  <a:cubicBezTo>
                    <a:pt x="407203" y="388011"/>
                    <a:pt x="408172" y="452945"/>
                    <a:pt x="414956" y="502372"/>
                  </a:cubicBezTo>
                  <a:lnTo>
                    <a:pt x="332578" y="502372"/>
                  </a:lnTo>
                  <a:close/>
                </a:path>
              </a:pathLst>
            </a:custGeom>
            <a:solidFill>
              <a:schemeClr val="tx2"/>
            </a:solidFill>
            <a:ln w="20192" cap="flat">
              <a:noFill/>
              <a:prstDash val="solid"/>
              <a:round/>
            </a:ln>
          </p:spPr>
          <p:txBody>
            <a:bodyPr rtlCol="0" anchor="ctr"/>
            <a:lstStyle/>
            <a:p>
              <a:endParaRPr lang="de-DE" dirty="0"/>
            </a:p>
          </p:txBody>
        </p:sp>
        <p:sp>
          <p:nvSpPr>
            <p:cNvPr id="44" name="Freihandform: Form 43">
              <a:extLst>
                <a:ext uri="{FF2B5EF4-FFF2-40B4-BE49-F238E27FC236}">
                  <a16:creationId xmlns:a16="http://schemas.microsoft.com/office/drawing/2014/main" id="{FF23B27F-94A0-45D7-B692-B502CC561F66}"/>
                </a:ext>
              </a:extLst>
            </p:cNvPr>
            <p:cNvSpPr/>
            <p:nvPr/>
          </p:nvSpPr>
          <p:spPr>
            <a:xfrm>
              <a:off x="11202128" y="2240410"/>
              <a:ext cx="123369" cy="162614"/>
            </a:xfrm>
            <a:custGeom>
              <a:avLst/>
              <a:gdLst>
                <a:gd name="connsiteX0" fmla="*/ 294872 w 508848"/>
                <a:gd name="connsiteY0" fmla="*/ 490733 h 670718"/>
                <a:gd name="connsiteX1" fmla="*/ 225093 w 508848"/>
                <a:gd name="connsiteY1" fmla="*/ 672006 h 670718"/>
                <a:gd name="connsiteX2" fmla="*/ 131084 w 508848"/>
                <a:gd name="connsiteY2" fmla="*/ 672006 h 670718"/>
                <a:gd name="connsiteX3" fmla="*/ 204740 w 508848"/>
                <a:gd name="connsiteY3" fmla="*/ 485908 h 670718"/>
                <a:gd name="connsiteX4" fmla="*/ 2166 w 508848"/>
                <a:gd name="connsiteY4" fmla="*/ 1288 h 670718"/>
                <a:gd name="connsiteX5" fmla="*/ 104897 w 508848"/>
                <a:gd name="connsiteY5" fmla="*/ 1288 h 670718"/>
                <a:gd name="connsiteX6" fmla="*/ 257075 w 508848"/>
                <a:gd name="connsiteY6" fmla="*/ 385095 h 670718"/>
                <a:gd name="connsiteX7" fmla="*/ 412160 w 508848"/>
                <a:gd name="connsiteY7" fmla="*/ 1288 h 670718"/>
                <a:gd name="connsiteX8" fmla="*/ 511015 w 508848"/>
                <a:gd name="connsiteY8" fmla="*/ 1288 h 670718"/>
                <a:gd name="connsiteX9" fmla="*/ 294872 w 508848"/>
                <a:gd name="connsiteY9" fmla="*/ 490733 h 67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848" h="670718">
                  <a:moveTo>
                    <a:pt x="294872" y="490733"/>
                  </a:moveTo>
                  <a:lnTo>
                    <a:pt x="225093" y="672006"/>
                  </a:lnTo>
                  <a:lnTo>
                    <a:pt x="131084" y="672006"/>
                  </a:lnTo>
                  <a:lnTo>
                    <a:pt x="204740" y="485908"/>
                  </a:lnTo>
                  <a:lnTo>
                    <a:pt x="2166" y="1288"/>
                  </a:lnTo>
                  <a:lnTo>
                    <a:pt x="104897" y="1288"/>
                  </a:lnTo>
                  <a:lnTo>
                    <a:pt x="257075" y="385095"/>
                  </a:lnTo>
                  <a:lnTo>
                    <a:pt x="412160" y="1288"/>
                  </a:lnTo>
                  <a:lnTo>
                    <a:pt x="511015" y="1288"/>
                  </a:lnTo>
                  <a:lnTo>
                    <a:pt x="294872" y="490733"/>
                  </a:lnTo>
                  <a:close/>
                </a:path>
              </a:pathLst>
            </a:custGeom>
            <a:solidFill>
              <a:schemeClr val="tx2"/>
            </a:solidFill>
            <a:ln w="20192" cap="flat">
              <a:noFill/>
              <a:prstDash val="solid"/>
              <a:round/>
            </a:ln>
          </p:spPr>
          <p:txBody>
            <a:bodyPr rtlCol="0" anchor="ctr"/>
            <a:lstStyle/>
            <a:p>
              <a:endParaRPr lang="de-DE" dirty="0"/>
            </a:p>
          </p:txBody>
        </p:sp>
        <p:sp>
          <p:nvSpPr>
            <p:cNvPr id="45" name="Freihandform: Form 44">
              <a:extLst>
                <a:ext uri="{FF2B5EF4-FFF2-40B4-BE49-F238E27FC236}">
                  <a16:creationId xmlns:a16="http://schemas.microsoft.com/office/drawing/2014/main" id="{AC92581D-67CD-4D33-874B-0D4A4E618558}"/>
                </a:ext>
              </a:extLst>
            </p:cNvPr>
            <p:cNvSpPr/>
            <p:nvPr/>
          </p:nvSpPr>
          <p:spPr>
            <a:xfrm>
              <a:off x="11342160" y="2237356"/>
              <a:ext cx="106794" cy="124539"/>
            </a:xfrm>
            <a:custGeom>
              <a:avLst/>
              <a:gdLst>
                <a:gd name="connsiteX0" fmla="*/ 349282 w 440483"/>
                <a:gd name="connsiteY0" fmla="*/ 209649 h 513674"/>
                <a:gd name="connsiteX1" fmla="*/ 229106 w 440483"/>
                <a:gd name="connsiteY1" fmla="*/ 66213 h 513674"/>
                <a:gd name="connsiteX2" fmla="*/ 96311 w 440483"/>
                <a:gd name="connsiteY2" fmla="*/ 209649 h 513674"/>
                <a:gd name="connsiteX3" fmla="*/ 349282 w 440483"/>
                <a:gd name="connsiteY3" fmla="*/ 209649 h 513674"/>
                <a:gd name="connsiteX4" fmla="*/ 92435 w 440483"/>
                <a:gd name="connsiteY4" fmla="*/ 273613 h 513674"/>
                <a:gd name="connsiteX5" fmla="*/ 231993 w 440483"/>
                <a:gd name="connsiteY5" fmla="*/ 449051 h 513674"/>
                <a:gd name="connsiteX6" fmla="*/ 346374 w 440483"/>
                <a:gd name="connsiteY6" fmla="*/ 348238 h 513674"/>
                <a:gd name="connsiteX7" fmla="*/ 437475 w 440483"/>
                <a:gd name="connsiteY7" fmla="*/ 348238 h 513674"/>
                <a:gd name="connsiteX8" fmla="*/ 395821 w 440483"/>
                <a:gd name="connsiteY8" fmla="*/ 450020 h 513674"/>
                <a:gd name="connsiteX9" fmla="*/ 228137 w 440483"/>
                <a:gd name="connsiteY9" fmla="*/ 514954 h 513674"/>
                <a:gd name="connsiteX10" fmla="*/ 2283 w 440483"/>
                <a:gd name="connsiteY10" fmla="*/ 265860 h 513674"/>
                <a:gd name="connsiteX11" fmla="*/ 98250 w 440483"/>
                <a:gd name="connsiteY11" fmla="*/ 37118 h 513674"/>
                <a:gd name="connsiteX12" fmla="*/ 231044 w 440483"/>
                <a:gd name="connsiteY12" fmla="*/ 1279 h 513674"/>
                <a:gd name="connsiteX13" fmla="*/ 442321 w 440483"/>
                <a:gd name="connsiteY13" fmla="*/ 273613 h 513674"/>
                <a:gd name="connsiteX14" fmla="*/ 92435 w 440483"/>
                <a:gd name="connsiteY14" fmla="*/ 273613 h 51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0483" h="513674">
                  <a:moveTo>
                    <a:pt x="349282" y="209649"/>
                  </a:moveTo>
                  <a:cubicBezTo>
                    <a:pt x="350251" y="163129"/>
                    <a:pt x="341528" y="66213"/>
                    <a:pt x="229106" y="66213"/>
                  </a:cubicBezTo>
                  <a:cubicBezTo>
                    <a:pt x="169967" y="66213"/>
                    <a:pt x="98250" y="102072"/>
                    <a:pt x="96311" y="209649"/>
                  </a:cubicBezTo>
                  <a:lnTo>
                    <a:pt x="349282" y="209649"/>
                  </a:lnTo>
                  <a:close/>
                  <a:moveTo>
                    <a:pt x="92435" y="273613"/>
                  </a:moveTo>
                  <a:cubicBezTo>
                    <a:pt x="90496" y="374426"/>
                    <a:pt x="132170" y="449051"/>
                    <a:pt x="231993" y="449051"/>
                  </a:cubicBezTo>
                  <a:cubicBezTo>
                    <a:pt x="291132" y="449051"/>
                    <a:pt x="338621" y="418038"/>
                    <a:pt x="346374" y="348238"/>
                  </a:cubicBezTo>
                  <a:lnTo>
                    <a:pt x="437475" y="348238"/>
                  </a:lnTo>
                  <a:cubicBezTo>
                    <a:pt x="434588" y="372467"/>
                    <a:pt x="430691" y="412223"/>
                    <a:pt x="395821" y="450020"/>
                  </a:cubicBezTo>
                  <a:cubicBezTo>
                    <a:pt x="374480" y="474249"/>
                    <a:pt x="326022" y="514954"/>
                    <a:pt x="228137" y="514954"/>
                  </a:cubicBezTo>
                  <a:cubicBezTo>
                    <a:pt x="74990" y="514954"/>
                    <a:pt x="2283" y="419976"/>
                    <a:pt x="2283" y="265860"/>
                  </a:cubicBezTo>
                  <a:cubicBezTo>
                    <a:pt x="2283" y="169913"/>
                    <a:pt x="21666" y="90442"/>
                    <a:pt x="98250" y="37118"/>
                  </a:cubicBezTo>
                  <a:cubicBezTo>
                    <a:pt x="144769" y="4167"/>
                    <a:pt x="202919" y="1279"/>
                    <a:pt x="231044" y="1279"/>
                  </a:cubicBezTo>
                  <a:cubicBezTo>
                    <a:pt x="449105" y="1279"/>
                    <a:pt x="444259" y="194142"/>
                    <a:pt x="442321" y="273613"/>
                  </a:cubicBezTo>
                  <a:lnTo>
                    <a:pt x="92435" y="273613"/>
                  </a:lnTo>
                  <a:close/>
                </a:path>
              </a:pathLst>
            </a:custGeom>
            <a:solidFill>
              <a:schemeClr val="tx2"/>
            </a:solidFill>
            <a:ln w="20192" cap="flat">
              <a:noFill/>
              <a:prstDash val="solid"/>
              <a:round/>
            </a:ln>
          </p:spPr>
          <p:txBody>
            <a:bodyPr rtlCol="0" anchor="ctr"/>
            <a:lstStyle/>
            <a:p>
              <a:endParaRPr lang="de-DE" dirty="0"/>
            </a:p>
          </p:txBody>
        </p:sp>
        <p:sp>
          <p:nvSpPr>
            <p:cNvPr id="46" name="Freihandform: Form 45">
              <a:extLst>
                <a:ext uri="{FF2B5EF4-FFF2-40B4-BE49-F238E27FC236}">
                  <a16:creationId xmlns:a16="http://schemas.microsoft.com/office/drawing/2014/main" id="{B503733C-ADA7-4391-8EE4-1C3924D78736}"/>
                </a:ext>
              </a:extLst>
            </p:cNvPr>
            <p:cNvSpPr/>
            <p:nvPr/>
          </p:nvSpPr>
          <p:spPr>
            <a:xfrm>
              <a:off x="11481267" y="2239255"/>
              <a:ext cx="66266" cy="119115"/>
            </a:xfrm>
            <a:custGeom>
              <a:avLst/>
              <a:gdLst>
                <a:gd name="connsiteX0" fmla="*/ 7217 w 273322"/>
                <a:gd name="connsiteY0" fmla="*/ 104901 h 491301"/>
                <a:gd name="connsiteX1" fmla="*/ 2371 w 273322"/>
                <a:gd name="connsiteY1" fmla="*/ 6047 h 491301"/>
                <a:gd name="connsiteX2" fmla="*/ 94441 w 273322"/>
                <a:gd name="connsiteY2" fmla="*/ 6047 h 491301"/>
                <a:gd name="connsiteX3" fmla="*/ 96379 w 273322"/>
                <a:gd name="connsiteY3" fmla="*/ 100055 h 491301"/>
                <a:gd name="connsiteX4" fmla="*/ 212698 w 273322"/>
                <a:gd name="connsiteY4" fmla="*/ 4089 h 491301"/>
                <a:gd name="connsiteX5" fmla="*/ 275694 w 273322"/>
                <a:gd name="connsiteY5" fmla="*/ 2150 h 491301"/>
                <a:gd name="connsiteX6" fmla="*/ 275694 w 273322"/>
                <a:gd name="connsiteY6" fmla="*/ 91313 h 491301"/>
                <a:gd name="connsiteX7" fmla="*/ 258249 w 273322"/>
                <a:gd name="connsiteY7" fmla="*/ 87456 h 491301"/>
                <a:gd name="connsiteX8" fmla="*/ 232082 w 273322"/>
                <a:gd name="connsiteY8" fmla="*/ 86487 h 491301"/>
                <a:gd name="connsiteX9" fmla="*/ 99287 w 273322"/>
                <a:gd name="connsiteY9" fmla="*/ 233799 h 491301"/>
                <a:gd name="connsiteX10" fmla="*/ 99287 w 273322"/>
                <a:gd name="connsiteY10" fmla="*/ 492585 h 491301"/>
                <a:gd name="connsiteX11" fmla="*/ 7217 w 273322"/>
                <a:gd name="connsiteY11" fmla="*/ 492585 h 491301"/>
                <a:gd name="connsiteX12" fmla="*/ 7217 w 273322"/>
                <a:gd name="connsiteY12" fmla="*/ 104901 h 49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322" h="491301">
                  <a:moveTo>
                    <a:pt x="7217" y="104901"/>
                  </a:moveTo>
                  <a:cubicBezTo>
                    <a:pt x="7217" y="71930"/>
                    <a:pt x="5258" y="38009"/>
                    <a:pt x="2371" y="6047"/>
                  </a:cubicBezTo>
                  <a:lnTo>
                    <a:pt x="94441" y="6047"/>
                  </a:lnTo>
                  <a:lnTo>
                    <a:pt x="96379" y="100055"/>
                  </a:lnTo>
                  <a:cubicBezTo>
                    <a:pt x="113824" y="32194"/>
                    <a:pt x="171974" y="9903"/>
                    <a:pt x="212698" y="4089"/>
                  </a:cubicBezTo>
                  <a:cubicBezTo>
                    <a:pt x="239835" y="212"/>
                    <a:pt x="260167" y="1181"/>
                    <a:pt x="275694" y="2150"/>
                  </a:cubicBezTo>
                  <a:lnTo>
                    <a:pt x="275694" y="91313"/>
                  </a:lnTo>
                  <a:cubicBezTo>
                    <a:pt x="270848" y="89374"/>
                    <a:pt x="265033" y="88426"/>
                    <a:pt x="258249" y="87456"/>
                  </a:cubicBezTo>
                  <a:cubicBezTo>
                    <a:pt x="251465" y="86487"/>
                    <a:pt x="242722" y="86487"/>
                    <a:pt x="232082" y="86487"/>
                  </a:cubicBezTo>
                  <a:cubicBezTo>
                    <a:pt x="124485" y="86487"/>
                    <a:pt x="99287" y="150452"/>
                    <a:pt x="99287" y="233799"/>
                  </a:cubicBezTo>
                  <a:lnTo>
                    <a:pt x="99287" y="492585"/>
                  </a:lnTo>
                  <a:lnTo>
                    <a:pt x="7217" y="492585"/>
                  </a:lnTo>
                  <a:lnTo>
                    <a:pt x="7217" y="104901"/>
                  </a:lnTo>
                  <a:close/>
                </a:path>
              </a:pathLst>
            </a:custGeom>
            <a:solidFill>
              <a:schemeClr val="tx2"/>
            </a:solidFill>
            <a:ln w="20192" cap="flat">
              <a:noFill/>
              <a:prstDash val="solid"/>
              <a:round/>
            </a:ln>
          </p:spPr>
          <p:txBody>
            <a:bodyPr rtlCol="0" anchor="ctr"/>
            <a:lstStyle/>
            <a:p>
              <a:endParaRPr lang="de-DE" dirty="0"/>
            </a:p>
          </p:txBody>
        </p:sp>
        <p:sp>
          <p:nvSpPr>
            <p:cNvPr id="47" name="Freihandform: Form 46">
              <a:extLst>
                <a:ext uri="{FF2B5EF4-FFF2-40B4-BE49-F238E27FC236}">
                  <a16:creationId xmlns:a16="http://schemas.microsoft.com/office/drawing/2014/main" id="{38EEDA32-FCFE-44CB-BB59-7605DA9830DA}"/>
                </a:ext>
              </a:extLst>
            </p:cNvPr>
            <p:cNvSpPr/>
            <p:nvPr/>
          </p:nvSpPr>
          <p:spPr>
            <a:xfrm>
              <a:off x="11573135" y="2238051"/>
              <a:ext cx="102926" cy="120314"/>
            </a:xfrm>
            <a:custGeom>
              <a:avLst/>
              <a:gdLst>
                <a:gd name="connsiteX0" fmla="*/ 3430 w 424531"/>
                <a:gd name="connsiteY0" fmla="*/ 67208 h 496249"/>
                <a:gd name="connsiteX1" fmla="*/ 2461 w 424531"/>
                <a:gd name="connsiteY1" fmla="*/ 10997 h 496249"/>
                <a:gd name="connsiteX2" fmla="*/ 93582 w 424531"/>
                <a:gd name="connsiteY2" fmla="*/ 10997 h 496249"/>
                <a:gd name="connsiteX3" fmla="*/ 94551 w 424531"/>
                <a:gd name="connsiteY3" fmla="*/ 89498 h 496249"/>
                <a:gd name="connsiteX4" fmla="*/ 250586 w 424531"/>
                <a:gd name="connsiteY4" fmla="*/ 1285 h 496249"/>
                <a:gd name="connsiteX5" fmla="*/ 426993 w 424531"/>
                <a:gd name="connsiteY5" fmla="*/ 167031 h 496249"/>
                <a:gd name="connsiteX6" fmla="*/ 426993 w 424531"/>
                <a:gd name="connsiteY6" fmla="*/ 497534 h 496249"/>
                <a:gd name="connsiteX7" fmla="*/ 333953 w 424531"/>
                <a:gd name="connsiteY7" fmla="*/ 497534 h 496249"/>
                <a:gd name="connsiteX8" fmla="*/ 333953 w 424531"/>
                <a:gd name="connsiteY8" fmla="*/ 188353 h 496249"/>
                <a:gd name="connsiteX9" fmla="*/ 307766 w 424531"/>
                <a:gd name="connsiteY9" fmla="*/ 105005 h 496249"/>
                <a:gd name="connsiteX10" fmla="*/ 221511 w 424531"/>
                <a:gd name="connsiteY10" fmla="*/ 72033 h 496249"/>
                <a:gd name="connsiteX11" fmla="*/ 94551 w 424531"/>
                <a:gd name="connsiteY11" fmla="*/ 217427 h 496249"/>
                <a:gd name="connsiteX12" fmla="*/ 94551 w 424531"/>
                <a:gd name="connsiteY12" fmla="*/ 497534 h 496249"/>
                <a:gd name="connsiteX13" fmla="*/ 3430 w 424531"/>
                <a:gd name="connsiteY13" fmla="*/ 497534 h 496249"/>
                <a:gd name="connsiteX14" fmla="*/ 3430 w 424531"/>
                <a:gd name="connsiteY14" fmla="*/ 67208 h 49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4531" h="496249">
                  <a:moveTo>
                    <a:pt x="3430" y="67208"/>
                  </a:moveTo>
                  <a:lnTo>
                    <a:pt x="2461" y="10997"/>
                  </a:lnTo>
                  <a:lnTo>
                    <a:pt x="93582" y="10997"/>
                  </a:lnTo>
                  <a:lnTo>
                    <a:pt x="94551" y="89498"/>
                  </a:lnTo>
                  <a:cubicBezTo>
                    <a:pt x="105212" y="69146"/>
                    <a:pt x="140101" y="1285"/>
                    <a:pt x="250586" y="1285"/>
                  </a:cubicBezTo>
                  <a:cubicBezTo>
                    <a:pt x="294198" y="1285"/>
                    <a:pt x="426993" y="17781"/>
                    <a:pt x="426993" y="167031"/>
                  </a:cubicBezTo>
                  <a:lnTo>
                    <a:pt x="426993" y="497534"/>
                  </a:lnTo>
                  <a:lnTo>
                    <a:pt x="333953" y="497534"/>
                  </a:lnTo>
                  <a:lnTo>
                    <a:pt x="333953" y="188353"/>
                  </a:lnTo>
                  <a:cubicBezTo>
                    <a:pt x="333953" y="156370"/>
                    <a:pt x="330077" y="127296"/>
                    <a:pt x="307766" y="105005"/>
                  </a:cubicBezTo>
                  <a:cubicBezTo>
                    <a:pt x="284526" y="82714"/>
                    <a:pt x="252524" y="72033"/>
                    <a:pt x="221511" y="72033"/>
                  </a:cubicBezTo>
                  <a:cubicBezTo>
                    <a:pt x="155608" y="72033"/>
                    <a:pt x="94551" y="119542"/>
                    <a:pt x="94551" y="217427"/>
                  </a:cubicBezTo>
                  <a:lnTo>
                    <a:pt x="94551" y="497534"/>
                  </a:lnTo>
                  <a:lnTo>
                    <a:pt x="3430" y="497534"/>
                  </a:lnTo>
                  <a:lnTo>
                    <a:pt x="3430" y="67208"/>
                  </a:lnTo>
                  <a:close/>
                </a:path>
              </a:pathLst>
            </a:custGeom>
            <a:solidFill>
              <a:schemeClr val="tx2"/>
            </a:solidFill>
            <a:ln w="20192" cap="flat">
              <a:noFill/>
              <a:prstDash val="solid"/>
              <a:round/>
            </a:ln>
          </p:spPr>
          <p:txBody>
            <a:bodyPr rtlCol="0" anchor="ctr"/>
            <a:lstStyle/>
            <a:p>
              <a:endParaRPr lang="de-DE" dirty="0"/>
            </a:p>
          </p:txBody>
        </p:sp>
        <p:sp>
          <p:nvSpPr>
            <p:cNvPr id="48" name="Freihandform: Form 47">
              <a:extLst>
                <a:ext uri="{FF2B5EF4-FFF2-40B4-BE49-F238E27FC236}">
                  <a16:creationId xmlns:a16="http://schemas.microsoft.com/office/drawing/2014/main" id="{DFBF0B11-9FD3-4F13-9205-FFDFB4DCDD2F}"/>
                </a:ext>
              </a:extLst>
            </p:cNvPr>
            <p:cNvSpPr/>
            <p:nvPr/>
          </p:nvSpPr>
          <p:spPr>
            <a:xfrm rot="6876359" flipV="1">
              <a:off x="8582940" y="1206625"/>
              <a:ext cx="1312531" cy="267273"/>
            </a:xfrm>
            <a:custGeom>
              <a:avLst/>
              <a:gdLst>
                <a:gd name="connsiteX0" fmla="*/ 519 w 5413679"/>
                <a:gd name="connsiteY0" fmla="*/ 1102993 h 1102397"/>
                <a:gd name="connsiteX1" fmla="*/ 5414199 w 5413679"/>
                <a:gd name="connsiteY1" fmla="*/ 1102993 h 1102397"/>
                <a:gd name="connsiteX2" fmla="*/ 4531154 w 5413679"/>
                <a:gd name="connsiteY2" fmla="*/ 5845 h 1102397"/>
                <a:gd name="connsiteX3" fmla="*/ 1074246 w 5413679"/>
                <a:gd name="connsiteY3" fmla="*/ 596 h 1102397"/>
                <a:gd name="connsiteX4" fmla="*/ 519 w 5413679"/>
                <a:gd name="connsiteY4" fmla="*/ 1102993 h 1102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679" h="1102397">
                  <a:moveTo>
                    <a:pt x="519" y="1102993"/>
                  </a:moveTo>
                  <a:lnTo>
                    <a:pt x="5414199" y="1102993"/>
                  </a:lnTo>
                  <a:lnTo>
                    <a:pt x="4531154" y="5845"/>
                  </a:lnTo>
                  <a:lnTo>
                    <a:pt x="1074246" y="596"/>
                  </a:lnTo>
                  <a:lnTo>
                    <a:pt x="519" y="1102993"/>
                  </a:lnTo>
                  <a:close/>
                </a:path>
              </a:pathLst>
            </a:custGeom>
            <a:solidFill>
              <a:schemeClr val="tx2"/>
            </a:solidFill>
            <a:ln w="20192" cap="flat">
              <a:noFill/>
              <a:prstDash val="solid"/>
              <a:round/>
            </a:ln>
          </p:spPr>
          <p:txBody>
            <a:bodyPr rtlCol="0" anchor="ctr"/>
            <a:lstStyle/>
            <a:p>
              <a:endParaRPr lang="de-DE" dirty="0"/>
            </a:p>
          </p:txBody>
        </p:sp>
        <p:sp>
          <p:nvSpPr>
            <p:cNvPr id="49" name="Freihandform: Form 48">
              <a:extLst>
                <a:ext uri="{FF2B5EF4-FFF2-40B4-BE49-F238E27FC236}">
                  <a16:creationId xmlns:a16="http://schemas.microsoft.com/office/drawing/2014/main" id="{27BC8148-E2D9-4E95-A659-6951A5789876}"/>
                </a:ext>
              </a:extLst>
            </p:cNvPr>
            <p:cNvSpPr/>
            <p:nvPr/>
          </p:nvSpPr>
          <p:spPr>
            <a:xfrm rot="17793905" flipV="1">
              <a:off x="8591442" y="1112943"/>
              <a:ext cx="588515" cy="294260"/>
            </a:xfrm>
            <a:custGeom>
              <a:avLst/>
              <a:gdLst>
                <a:gd name="connsiteX0" fmla="*/ 910348 w 2427397"/>
                <a:gd name="connsiteY0" fmla="*/ 1214101 h 1213709"/>
                <a:gd name="connsiteX1" fmla="*/ 2427504 w 2427397"/>
                <a:gd name="connsiteY1" fmla="*/ 1214101 h 1213709"/>
                <a:gd name="connsiteX2" fmla="*/ 1517202 w 2427397"/>
                <a:gd name="connsiteY2" fmla="*/ 412 h 1213709"/>
                <a:gd name="connsiteX3" fmla="*/ 106 w 2427397"/>
                <a:gd name="connsiteY3" fmla="*/ 392 h 1213709"/>
                <a:gd name="connsiteX4" fmla="*/ 910348 w 2427397"/>
                <a:gd name="connsiteY4" fmla="*/ 1214101 h 121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397" h="1213709">
                  <a:moveTo>
                    <a:pt x="910348" y="1214101"/>
                  </a:moveTo>
                  <a:lnTo>
                    <a:pt x="2427504" y="1214101"/>
                  </a:lnTo>
                  <a:lnTo>
                    <a:pt x="1517202" y="412"/>
                  </a:lnTo>
                  <a:lnTo>
                    <a:pt x="106" y="392"/>
                  </a:lnTo>
                  <a:lnTo>
                    <a:pt x="910348" y="1214101"/>
                  </a:lnTo>
                  <a:close/>
                </a:path>
              </a:pathLst>
            </a:custGeom>
            <a:solidFill>
              <a:schemeClr val="tx2"/>
            </a:solidFill>
            <a:ln w="20192" cap="flat">
              <a:noFill/>
              <a:prstDash val="solid"/>
              <a:round/>
            </a:ln>
          </p:spPr>
          <p:txBody>
            <a:bodyPr rtlCol="0" anchor="ctr"/>
            <a:lstStyle/>
            <a:p>
              <a:endParaRPr lang="de-DE" dirty="0"/>
            </a:p>
          </p:txBody>
        </p:sp>
        <p:sp>
          <p:nvSpPr>
            <p:cNvPr id="50" name="Freihandform: Form 49">
              <a:extLst>
                <a:ext uri="{FF2B5EF4-FFF2-40B4-BE49-F238E27FC236}">
                  <a16:creationId xmlns:a16="http://schemas.microsoft.com/office/drawing/2014/main" id="{4803A62C-C116-48E4-B971-4CAD1642BB0D}"/>
                </a:ext>
              </a:extLst>
            </p:cNvPr>
            <p:cNvSpPr/>
            <p:nvPr/>
          </p:nvSpPr>
          <p:spPr>
            <a:xfrm>
              <a:off x="9699497" y="1250968"/>
              <a:ext cx="430787" cy="665179"/>
            </a:xfrm>
            <a:custGeom>
              <a:avLst/>
              <a:gdLst>
                <a:gd name="connsiteX0" fmla="*/ 394127 w 1776830"/>
                <a:gd name="connsiteY0" fmla="*/ 322864 h 2743606"/>
                <a:gd name="connsiteX1" fmla="*/ 806847 w 1776830"/>
                <a:gd name="connsiteY1" fmla="*/ 322864 h 2743606"/>
                <a:gd name="connsiteX2" fmla="*/ 1313999 w 1776830"/>
                <a:gd name="connsiteY2" fmla="*/ 731707 h 2743606"/>
                <a:gd name="connsiteX3" fmla="*/ 610350 w 1776830"/>
                <a:gd name="connsiteY3" fmla="*/ 1171968 h 2743606"/>
                <a:gd name="connsiteX4" fmla="*/ 394127 w 1776830"/>
                <a:gd name="connsiteY4" fmla="*/ 1171968 h 2743606"/>
                <a:gd name="connsiteX5" fmla="*/ 394127 w 1776830"/>
                <a:gd name="connsiteY5" fmla="*/ 322864 h 2743606"/>
                <a:gd name="connsiteX6" fmla="*/ 394127 w 1776830"/>
                <a:gd name="connsiteY6" fmla="*/ 1494273 h 2743606"/>
                <a:gd name="connsiteX7" fmla="*/ 649621 w 1776830"/>
                <a:gd name="connsiteY7" fmla="*/ 1494273 h 2743606"/>
                <a:gd name="connsiteX8" fmla="*/ 1361145 w 1776830"/>
                <a:gd name="connsiteY8" fmla="*/ 1977722 h 2743606"/>
                <a:gd name="connsiteX9" fmla="*/ 688932 w 1776830"/>
                <a:gd name="connsiteY9" fmla="*/ 2422000 h 2743606"/>
                <a:gd name="connsiteX10" fmla="*/ 394127 w 1776830"/>
                <a:gd name="connsiteY10" fmla="*/ 2422000 h 2743606"/>
                <a:gd name="connsiteX11" fmla="*/ 394127 w 1776830"/>
                <a:gd name="connsiteY11" fmla="*/ 1494273 h 2743606"/>
                <a:gd name="connsiteX12" fmla="*/ 992 w 1776830"/>
                <a:gd name="connsiteY12" fmla="*/ 2744326 h 2743606"/>
                <a:gd name="connsiteX13" fmla="*/ 732161 w 1776830"/>
                <a:gd name="connsiteY13" fmla="*/ 2744326 h 2743606"/>
                <a:gd name="connsiteX14" fmla="*/ 1777822 w 1776830"/>
                <a:gd name="connsiteY14" fmla="*/ 2013116 h 2743606"/>
                <a:gd name="connsiteX15" fmla="*/ 1140984 w 1776830"/>
                <a:gd name="connsiteY15" fmla="*/ 1352716 h 2743606"/>
                <a:gd name="connsiteX16" fmla="*/ 1140984 w 1776830"/>
                <a:gd name="connsiteY16" fmla="*/ 1344861 h 2743606"/>
                <a:gd name="connsiteX17" fmla="*/ 1707033 w 1776830"/>
                <a:gd name="connsiteY17" fmla="*/ 692355 h 2743606"/>
                <a:gd name="connsiteX18" fmla="*/ 743972 w 1776830"/>
                <a:gd name="connsiteY18" fmla="*/ 720 h 2743606"/>
                <a:gd name="connsiteX19" fmla="*/ 992 w 1776830"/>
                <a:gd name="connsiteY19" fmla="*/ 720 h 2743606"/>
                <a:gd name="connsiteX20" fmla="*/ 992 w 1776830"/>
                <a:gd name="connsiteY20" fmla="*/ 2744326 h 27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76830" h="2743606">
                  <a:moveTo>
                    <a:pt x="394127" y="322864"/>
                  </a:moveTo>
                  <a:lnTo>
                    <a:pt x="806847" y="322864"/>
                  </a:lnTo>
                  <a:cubicBezTo>
                    <a:pt x="1034821" y="322864"/>
                    <a:pt x="1313999" y="405424"/>
                    <a:pt x="1313999" y="731707"/>
                  </a:cubicBezTo>
                  <a:cubicBezTo>
                    <a:pt x="1313999" y="1136573"/>
                    <a:pt x="991653" y="1171968"/>
                    <a:pt x="610350" y="1171968"/>
                  </a:cubicBezTo>
                  <a:lnTo>
                    <a:pt x="394127" y="1171968"/>
                  </a:lnTo>
                  <a:lnTo>
                    <a:pt x="394127" y="322864"/>
                  </a:lnTo>
                  <a:close/>
                  <a:moveTo>
                    <a:pt x="394127" y="1494273"/>
                  </a:moveTo>
                  <a:lnTo>
                    <a:pt x="649621" y="1494273"/>
                  </a:lnTo>
                  <a:cubicBezTo>
                    <a:pt x="987655" y="1494273"/>
                    <a:pt x="1361145" y="1553271"/>
                    <a:pt x="1361145" y="1977722"/>
                  </a:cubicBezTo>
                  <a:cubicBezTo>
                    <a:pt x="1361145" y="2347314"/>
                    <a:pt x="1042756" y="2422000"/>
                    <a:pt x="688932" y="2422000"/>
                  </a:cubicBezTo>
                  <a:lnTo>
                    <a:pt x="394127" y="2422000"/>
                  </a:lnTo>
                  <a:lnTo>
                    <a:pt x="394127" y="1494273"/>
                  </a:lnTo>
                  <a:close/>
                  <a:moveTo>
                    <a:pt x="992" y="2744326"/>
                  </a:moveTo>
                  <a:lnTo>
                    <a:pt x="732161" y="2744326"/>
                  </a:lnTo>
                  <a:cubicBezTo>
                    <a:pt x="1290356" y="2744326"/>
                    <a:pt x="1777822" y="2602829"/>
                    <a:pt x="1777822" y="2013116"/>
                  </a:cubicBezTo>
                  <a:cubicBezTo>
                    <a:pt x="1777822" y="1627916"/>
                    <a:pt x="1514433" y="1384213"/>
                    <a:pt x="1140984" y="1352716"/>
                  </a:cubicBezTo>
                  <a:lnTo>
                    <a:pt x="1140984" y="1344861"/>
                  </a:lnTo>
                  <a:cubicBezTo>
                    <a:pt x="1486893" y="1258384"/>
                    <a:pt x="1707033" y="1069721"/>
                    <a:pt x="1707033" y="692355"/>
                  </a:cubicBezTo>
                  <a:cubicBezTo>
                    <a:pt x="1707033" y="185385"/>
                    <a:pt x="1313999" y="720"/>
                    <a:pt x="743972" y="720"/>
                  </a:cubicBezTo>
                  <a:lnTo>
                    <a:pt x="992" y="720"/>
                  </a:lnTo>
                  <a:lnTo>
                    <a:pt x="992" y="2744326"/>
                  </a:lnTo>
                  <a:close/>
                </a:path>
              </a:pathLst>
            </a:custGeom>
            <a:solidFill>
              <a:srgbClr val="231F20"/>
            </a:solidFill>
            <a:ln w="20192" cap="flat">
              <a:noFill/>
              <a:prstDash val="solid"/>
              <a:round/>
            </a:ln>
          </p:spPr>
          <p:txBody>
            <a:bodyPr rtlCol="0" anchor="ctr"/>
            <a:lstStyle/>
            <a:p>
              <a:endParaRPr lang="de-DE" dirty="0"/>
            </a:p>
          </p:txBody>
        </p:sp>
        <p:sp>
          <p:nvSpPr>
            <p:cNvPr id="51" name="Freihandform: Form 50">
              <a:extLst>
                <a:ext uri="{FF2B5EF4-FFF2-40B4-BE49-F238E27FC236}">
                  <a16:creationId xmlns:a16="http://schemas.microsoft.com/office/drawing/2014/main" id="{4A9A85EE-23F7-47E4-806A-C5E00DE7ACC9}"/>
                </a:ext>
              </a:extLst>
            </p:cNvPr>
            <p:cNvSpPr/>
            <p:nvPr/>
          </p:nvSpPr>
          <p:spPr>
            <a:xfrm>
              <a:off x="10165285" y="1250968"/>
              <a:ext cx="555870" cy="665179"/>
            </a:xfrm>
            <a:custGeom>
              <a:avLst/>
              <a:gdLst>
                <a:gd name="connsiteX0" fmla="*/ 2294268 w 2292745"/>
                <a:gd name="connsiteY0" fmla="*/ 736 h 2743606"/>
                <a:gd name="connsiteX1" fmla="*/ 1881548 w 2292745"/>
                <a:gd name="connsiteY1" fmla="*/ 736 h 2743606"/>
                <a:gd name="connsiteX2" fmla="*/ 1153872 w 2292745"/>
                <a:gd name="connsiteY2" fmla="*/ 2398413 h 2743606"/>
                <a:gd name="connsiteX3" fmla="*/ 1145917 w 2292745"/>
                <a:gd name="connsiteY3" fmla="*/ 2398413 h 2743606"/>
                <a:gd name="connsiteX4" fmla="*/ 441823 w 2292745"/>
                <a:gd name="connsiteY4" fmla="*/ 736 h 2743606"/>
                <a:gd name="connsiteX5" fmla="*/ 1523 w 2292745"/>
                <a:gd name="connsiteY5" fmla="*/ 736 h 2743606"/>
                <a:gd name="connsiteX6" fmla="*/ 894360 w 2292745"/>
                <a:gd name="connsiteY6" fmla="*/ 2744342 h 2743606"/>
                <a:gd name="connsiteX7" fmla="*/ 1385743 w 2292745"/>
                <a:gd name="connsiteY7" fmla="*/ 2744342 h 2743606"/>
                <a:gd name="connsiteX8" fmla="*/ 2294268 w 2292745"/>
                <a:gd name="connsiteY8" fmla="*/ 736 h 27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2745" h="2743606">
                  <a:moveTo>
                    <a:pt x="2294268" y="736"/>
                  </a:moveTo>
                  <a:lnTo>
                    <a:pt x="1881548" y="736"/>
                  </a:lnTo>
                  <a:lnTo>
                    <a:pt x="1153872" y="2398413"/>
                  </a:lnTo>
                  <a:lnTo>
                    <a:pt x="1145917" y="2398413"/>
                  </a:lnTo>
                  <a:lnTo>
                    <a:pt x="441823" y="736"/>
                  </a:lnTo>
                  <a:lnTo>
                    <a:pt x="1523" y="736"/>
                  </a:lnTo>
                  <a:lnTo>
                    <a:pt x="894360" y="2744342"/>
                  </a:lnTo>
                  <a:lnTo>
                    <a:pt x="1385743" y="2744342"/>
                  </a:lnTo>
                  <a:lnTo>
                    <a:pt x="2294268" y="736"/>
                  </a:lnTo>
                  <a:close/>
                </a:path>
              </a:pathLst>
            </a:custGeom>
            <a:solidFill>
              <a:srgbClr val="231F20"/>
            </a:solidFill>
            <a:ln w="20192" cap="flat">
              <a:noFill/>
              <a:prstDash val="solid"/>
              <a:round/>
            </a:ln>
          </p:spPr>
          <p:txBody>
            <a:bodyPr rtlCol="0" anchor="ctr"/>
            <a:lstStyle/>
            <a:p>
              <a:endParaRPr lang="de-DE" dirty="0"/>
            </a:p>
          </p:txBody>
        </p:sp>
        <p:sp>
          <p:nvSpPr>
            <p:cNvPr id="52" name="Freihandform: Form 51">
              <a:extLst>
                <a:ext uri="{FF2B5EF4-FFF2-40B4-BE49-F238E27FC236}">
                  <a16:creationId xmlns:a16="http://schemas.microsoft.com/office/drawing/2014/main" id="{82E2437E-0C51-4F8D-BBB2-A7717771E71D}"/>
                </a:ext>
              </a:extLst>
            </p:cNvPr>
            <p:cNvSpPr/>
            <p:nvPr/>
          </p:nvSpPr>
          <p:spPr>
            <a:xfrm>
              <a:off x="10758070" y="1239518"/>
              <a:ext cx="387088" cy="688055"/>
            </a:xfrm>
            <a:custGeom>
              <a:avLst/>
              <a:gdLst>
                <a:gd name="connsiteX0" fmla="*/ 1468732 w 1596587"/>
                <a:gd name="connsiteY0" fmla="*/ 99062 h 2837957"/>
                <a:gd name="connsiteX1" fmla="*/ 882715 w 1596587"/>
                <a:gd name="connsiteY1" fmla="*/ 733 h 2837957"/>
                <a:gd name="connsiteX2" fmla="*/ 1932 w 1596587"/>
                <a:gd name="connsiteY2" fmla="*/ 747449 h 2837957"/>
                <a:gd name="connsiteX3" fmla="*/ 1181660 w 1596587"/>
                <a:gd name="connsiteY3" fmla="*/ 2044647 h 2837957"/>
                <a:gd name="connsiteX4" fmla="*/ 642767 w 1596587"/>
                <a:gd name="connsiteY4" fmla="*/ 2492843 h 2837957"/>
                <a:gd name="connsiteX5" fmla="*/ 72721 w 1596587"/>
                <a:gd name="connsiteY5" fmla="*/ 2359179 h 2837957"/>
                <a:gd name="connsiteX6" fmla="*/ 33369 w 1596587"/>
                <a:gd name="connsiteY6" fmla="*/ 2724754 h 2837957"/>
                <a:gd name="connsiteX7" fmla="*/ 595541 w 1596587"/>
                <a:gd name="connsiteY7" fmla="*/ 2838691 h 2837957"/>
                <a:gd name="connsiteX8" fmla="*/ 1598519 w 1596587"/>
                <a:gd name="connsiteY8" fmla="*/ 2021085 h 2837957"/>
                <a:gd name="connsiteX9" fmla="*/ 418629 w 1596587"/>
                <a:gd name="connsiteY9" fmla="*/ 712034 h 2837957"/>
                <a:gd name="connsiteX10" fmla="*/ 898363 w 1596587"/>
                <a:gd name="connsiteY10" fmla="*/ 346541 h 2837957"/>
                <a:gd name="connsiteX11" fmla="*/ 1413672 w 1596587"/>
                <a:gd name="connsiteY11" fmla="*/ 460498 h 2837957"/>
                <a:gd name="connsiteX12" fmla="*/ 1468732 w 1596587"/>
                <a:gd name="connsiteY12" fmla="*/ 99062 h 28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96587" h="2837957">
                  <a:moveTo>
                    <a:pt x="1468732" y="99062"/>
                  </a:moveTo>
                  <a:cubicBezTo>
                    <a:pt x="1279969" y="32231"/>
                    <a:pt x="1063644" y="733"/>
                    <a:pt x="882715" y="733"/>
                  </a:cubicBezTo>
                  <a:cubicBezTo>
                    <a:pt x="387212" y="733"/>
                    <a:pt x="1932" y="260144"/>
                    <a:pt x="1932" y="747449"/>
                  </a:cubicBezTo>
                  <a:cubicBezTo>
                    <a:pt x="1932" y="1600530"/>
                    <a:pt x="1181660" y="1431473"/>
                    <a:pt x="1181660" y="2044647"/>
                  </a:cubicBezTo>
                  <a:cubicBezTo>
                    <a:pt x="1181660" y="2367034"/>
                    <a:pt x="866946" y="2492843"/>
                    <a:pt x="642767" y="2492843"/>
                  </a:cubicBezTo>
                  <a:cubicBezTo>
                    <a:pt x="442192" y="2492843"/>
                    <a:pt x="206363" y="2414260"/>
                    <a:pt x="72721" y="2359179"/>
                  </a:cubicBezTo>
                  <a:lnTo>
                    <a:pt x="33369" y="2724754"/>
                  </a:lnTo>
                  <a:cubicBezTo>
                    <a:pt x="214218" y="2783731"/>
                    <a:pt x="402941" y="2838691"/>
                    <a:pt x="595541" y="2838691"/>
                  </a:cubicBezTo>
                  <a:cubicBezTo>
                    <a:pt x="1146245" y="2838691"/>
                    <a:pt x="1598519" y="2606840"/>
                    <a:pt x="1598519" y="2021085"/>
                  </a:cubicBezTo>
                  <a:cubicBezTo>
                    <a:pt x="1598519" y="1116981"/>
                    <a:pt x="418629" y="1238833"/>
                    <a:pt x="418629" y="712034"/>
                  </a:cubicBezTo>
                  <a:cubicBezTo>
                    <a:pt x="418629" y="425143"/>
                    <a:pt x="678121" y="346541"/>
                    <a:pt x="898363" y="346541"/>
                  </a:cubicBezTo>
                  <a:cubicBezTo>
                    <a:pt x="1102956" y="346541"/>
                    <a:pt x="1213077" y="381854"/>
                    <a:pt x="1413672" y="460498"/>
                  </a:cubicBezTo>
                  <a:lnTo>
                    <a:pt x="1468732" y="99062"/>
                  </a:lnTo>
                  <a:close/>
                </a:path>
              </a:pathLst>
            </a:custGeom>
            <a:solidFill>
              <a:srgbClr val="231F20"/>
            </a:solidFill>
            <a:ln w="20192" cap="flat">
              <a:noFill/>
              <a:prstDash val="solid"/>
              <a:round/>
            </a:ln>
          </p:spPr>
          <p:txBody>
            <a:bodyPr rtlCol="0" anchor="ctr"/>
            <a:lstStyle/>
            <a:p>
              <a:endParaRPr lang="de-DE" dirty="0"/>
            </a:p>
          </p:txBody>
        </p:sp>
      </p:grpSp>
    </p:spTree>
    <p:extLst>
      <p:ext uri="{BB962C8B-B14F-4D97-AF65-F5344CB8AC3E}">
        <p14:creationId xmlns:p14="http://schemas.microsoft.com/office/powerpoint/2010/main" val="3029886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trenner">
    <p:spTree>
      <p:nvGrpSpPr>
        <p:cNvPr id="1" name=""/>
        <p:cNvGrpSpPr/>
        <p:nvPr/>
      </p:nvGrpSpPr>
      <p:grpSpPr>
        <a:xfrm>
          <a:off x="0" y="0"/>
          <a:ext cx="0" cy="0"/>
          <a:chOff x="0" y="0"/>
          <a:chExt cx="0" cy="0"/>
        </a:xfrm>
      </p:grpSpPr>
      <p:sp>
        <p:nvSpPr>
          <p:cNvPr id="7" name="Bildplatzhalter 12">
            <a:extLst>
              <a:ext uri="{FF2B5EF4-FFF2-40B4-BE49-F238E27FC236}">
                <a16:creationId xmlns:a16="http://schemas.microsoft.com/office/drawing/2014/main" id="{D6E9CCA3-39FE-454B-AA44-EB19E95CAFF5}"/>
              </a:ext>
            </a:extLst>
          </p:cNvPr>
          <p:cNvSpPr>
            <a:spLocks noGrp="1"/>
          </p:cNvSpPr>
          <p:nvPr>
            <p:ph type="pic" sz="quarter" idx="16" hasCustomPrompt="1"/>
          </p:nvPr>
        </p:nvSpPr>
        <p:spPr>
          <a:xfrm>
            <a:off x="0" y="0"/>
            <a:ext cx="12192000" cy="6858000"/>
          </a:xfrm>
          <a:custGeom>
            <a:avLst/>
            <a:gdLst>
              <a:gd name="connsiteX0" fmla="*/ 0 w 12192000"/>
              <a:gd name="connsiteY0" fmla="*/ 0 h 6858000"/>
              <a:gd name="connsiteX1" fmla="*/ 9863896 w 12192000"/>
              <a:gd name="connsiteY1" fmla="*/ 0 h 6858000"/>
              <a:gd name="connsiteX2" fmla="*/ 10431845 w 12192000"/>
              <a:gd name="connsiteY2" fmla="*/ 1130300 h 6858000"/>
              <a:gd name="connsiteX3" fmla="*/ 12192000 w 12192000"/>
              <a:gd name="connsiteY3" fmla="*/ 1130300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9863896" y="0"/>
                </a:lnTo>
                <a:lnTo>
                  <a:pt x="10431845" y="1130300"/>
                </a:lnTo>
                <a:lnTo>
                  <a:pt x="12192000" y="1130300"/>
                </a:lnTo>
                <a:lnTo>
                  <a:pt x="12192000" y="6858000"/>
                </a:lnTo>
                <a:lnTo>
                  <a:pt x="0" y="6858000"/>
                </a:lnTo>
                <a:close/>
              </a:path>
            </a:pathLst>
          </a:custGeom>
          <a:solidFill>
            <a:schemeClr val="tx2">
              <a:alpha val="90000"/>
            </a:schemeClr>
          </a:solidFill>
        </p:spPr>
        <p:txBody>
          <a:bodyPr wrap="square">
            <a:noAutofit/>
          </a:bodyPr>
          <a:lstStyle/>
          <a:p>
            <a:r>
              <a:rPr lang="de-DE" dirty="0"/>
              <a:t> </a:t>
            </a:r>
          </a:p>
        </p:txBody>
      </p:sp>
      <p:sp>
        <p:nvSpPr>
          <p:cNvPr id="2" name="Titel 1">
            <a:extLst>
              <a:ext uri="{FF2B5EF4-FFF2-40B4-BE49-F238E27FC236}">
                <a16:creationId xmlns:a16="http://schemas.microsoft.com/office/drawing/2014/main" id="{EF98B9C9-23B9-43E1-BE03-BB3F50FC5F5F}"/>
              </a:ext>
            </a:extLst>
          </p:cNvPr>
          <p:cNvSpPr>
            <a:spLocks noGrp="1"/>
          </p:cNvSpPr>
          <p:nvPr>
            <p:ph type="title" hasCustomPrompt="1"/>
          </p:nvPr>
        </p:nvSpPr>
        <p:spPr>
          <a:xfrm>
            <a:off x="518318" y="2336687"/>
            <a:ext cx="11157745" cy="1384995"/>
          </a:xfrm>
        </p:spPr>
        <p:txBody>
          <a:bodyPr anchor="ctr" anchorCtr="0">
            <a:spAutoFit/>
          </a:bodyPr>
          <a:lstStyle>
            <a:lvl1pPr algn="ctr">
              <a:defRPr sz="10000">
                <a:solidFill>
                  <a:schemeClr val="bg1"/>
                </a:solidFill>
              </a:defRPr>
            </a:lvl1pPr>
          </a:lstStyle>
          <a:p>
            <a:r>
              <a:rPr lang="de-DE" dirty="0"/>
              <a:t>00</a:t>
            </a:r>
          </a:p>
        </p:txBody>
      </p:sp>
      <p:sp>
        <p:nvSpPr>
          <p:cNvPr id="6" name="Textplatzhalter 8">
            <a:extLst>
              <a:ext uri="{FF2B5EF4-FFF2-40B4-BE49-F238E27FC236}">
                <a16:creationId xmlns:a16="http://schemas.microsoft.com/office/drawing/2014/main" id="{787511EB-DB54-4D15-9B50-0CC1A0DC634E}"/>
              </a:ext>
            </a:extLst>
          </p:cNvPr>
          <p:cNvSpPr>
            <a:spLocks noGrp="1"/>
          </p:cNvSpPr>
          <p:nvPr>
            <p:ph type="body" sz="quarter" idx="14"/>
          </p:nvPr>
        </p:nvSpPr>
        <p:spPr>
          <a:xfrm>
            <a:off x="518318" y="3728032"/>
            <a:ext cx="11157745" cy="443198"/>
          </a:xfrm>
        </p:spPr>
        <p:txBody>
          <a:bodyPr>
            <a:noAutofit/>
          </a:bodyPr>
          <a:lstStyle>
            <a:lvl1pPr algn="ctr">
              <a:spcAft>
                <a:spcPts val="0"/>
              </a:spcAft>
              <a:defRPr sz="4000">
                <a:solidFill>
                  <a:schemeClr val="bg1"/>
                </a:solidFill>
              </a:defRPr>
            </a:lvl1pPr>
          </a:lstStyle>
          <a:p>
            <a:pPr lvl="0"/>
            <a:r>
              <a:rPr lang="de-DE" dirty="0"/>
              <a:t>Mastertextformat bearbeiten</a:t>
            </a:r>
          </a:p>
        </p:txBody>
      </p:sp>
      <p:sp>
        <p:nvSpPr>
          <p:cNvPr id="13" name="Bildplatzhalter 12">
            <a:extLst>
              <a:ext uri="{FF2B5EF4-FFF2-40B4-BE49-F238E27FC236}">
                <a16:creationId xmlns:a16="http://schemas.microsoft.com/office/drawing/2014/main" id="{7F89452B-021D-41BD-A7EE-0B0B9CB056AA}"/>
              </a:ext>
            </a:extLst>
          </p:cNvPr>
          <p:cNvSpPr>
            <a:spLocks noGrp="1"/>
          </p:cNvSpPr>
          <p:nvPr>
            <p:ph type="pic" sz="quarter" idx="15" hasCustomPrompt="1"/>
          </p:nvPr>
        </p:nvSpPr>
        <p:spPr>
          <a:xfrm>
            <a:off x="0" y="0"/>
            <a:ext cx="12192000" cy="6858000"/>
          </a:xfrm>
          <a:custGeom>
            <a:avLst/>
            <a:gdLst>
              <a:gd name="connsiteX0" fmla="*/ 0 w 12192000"/>
              <a:gd name="connsiteY0" fmla="*/ 0 h 6858000"/>
              <a:gd name="connsiteX1" fmla="*/ 9863896 w 12192000"/>
              <a:gd name="connsiteY1" fmla="*/ 0 h 6858000"/>
              <a:gd name="connsiteX2" fmla="*/ 10431845 w 12192000"/>
              <a:gd name="connsiteY2" fmla="*/ 1130300 h 6858000"/>
              <a:gd name="connsiteX3" fmla="*/ 12192000 w 12192000"/>
              <a:gd name="connsiteY3" fmla="*/ 1130300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9863896" y="0"/>
                </a:lnTo>
                <a:lnTo>
                  <a:pt x="10431845" y="1130300"/>
                </a:lnTo>
                <a:lnTo>
                  <a:pt x="12192000" y="1130300"/>
                </a:lnTo>
                <a:lnTo>
                  <a:pt x="12192000" y="6858000"/>
                </a:lnTo>
                <a:lnTo>
                  <a:pt x="0" y="6858000"/>
                </a:lnTo>
                <a:close/>
              </a:path>
            </a:pathLst>
          </a:custGeom>
        </p:spPr>
        <p:txBody>
          <a:bodyPr wrap="square">
            <a:noAutofit/>
          </a:bodyPr>
          <a:lstStyle/>
          <a:p>
            <a:r>
              <a:rPr lang="de-DE" dirty="0"/>
              <a:t> </a:t>
            </a:r>
          </a:p>
        </p:txBody>
      </p:sp>
    </p:spTree>
    <p:extLst>
      <p:ext uri="{BB962C8B-B14F-4D97-AF65-F5344CB8AC3E}">
        <p14:creationId xmlns:p14="http://schemas.microsoft.com/office/powerpoint/2010/main" val="2435037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chlussfolie">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EB4DB38D-1EA3-48E2-9721-F90BD13FF3DE}"/>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71481 h 6858000"/>
              <a:gd name="connsiteX3" fmla="*/ 7680586 w 12192000"/>
              <a:gd name="connsiteY3" fmla="*/ 371481 h 6858000"/>
              <a:gd name="connsiteX4" fmla="*/ 9035045 w 12192000"/>
              <a:gd name="connsiteY4" fmla="*/ 3067050 h 6858000"/>
              <a:gd name="connsiteX5" fmla="*/ 12192000 w 12192000"/>
              <a:gd name="connsiteY5" fmla="*/ 306705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371481"/>
                </a:lnTo>
                <a:lnTo>
                  <a:pt x="7680586" y="371481"/>
                </a:lnTo>
                <a:lnTo>
                  <a:pt x="9035045" y="3067050"/>
                </a:lnTo>
                <a:lnTo>
                  <a:pt x="12192000" y="3067050"/>
                </a:lnTo>
                <a:lnTo>
                  <a:pt x="12192000" y="6858000"/>
                </a:lnTo>
                <a:lnTo>
                  <a:pt x="0" y="6858000"/>
                </a:lnTo>
                <a:close/>
              </a:path>
            </a:pathLst>
          </a:custGeom>
          <a:solidFill>
            <a:schemeClr val="tx2">
              <a:alpha val="90000"/>
            </a:schemeClr>
          </a:solidFill>
        </p:spPr>
        <p:txBody>
          <a:bodyPr wrap="square">
            <a:noAutofit/>
          </a:bodyPr>
          <a:lstStyle/>
          <a:p>
            <a:r>
              <a:rPr lang="de-DE" dirty="0"/>
              <a:t> </a:t>
            </a:r>
          </a:p>
        </p:txBody>
      </p:sp>
      <p:sp>
        <p:nvSpPr>
          <p:cNvPr id="16" name="Bildplatzhalter 15">
            <a:extLst>
              <a:ext uri="{FF2B5EF4-FFF2-40B4-BE49-F238E27FC236}">
                <a16:creationId xmlns:a16="http://schemas.microsoft.com/office/drawing/2014/main" id="{FF2C812B-7FD9-47C1-9315-C64B8F3DCE22}"/>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71481 h 6858000"/>
              <a:gd name="connsiteX3" fmla="*/ 7680586 w 12192000"/>
              <a:gd name="connsiteY3" fmla="*/ 371481 h 6858000"/>
              <a:gd name="connsiteX4" fmla="*/ 9035045 w 12192000"/>
              <a:gd name="connsiteY4" fmla="*/ 3067050 h 6858000"/>
              <a:gd name="connsiteX5" fmla="*/ 12192000 w 12192000"/>
              <a:gd name="connsiteY5" fmla="*/ 306705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371481"/>
                </a:lnTo>
                <a:lnTo>
                  <a:pt x="7680586" y="371481"/>
                </a:lnTo>
                <a:lnTo>
                  <a:pt x="9035045" y="3067050"/>
                </a:lnTo>
                <a:lnTo>
                  <a:pt x="12192000" y="3067050"/>
                </a:lnTo>
                <a:lnTo>
                  <a:pt x="12192000" y="6858000"/>
                </a:lnTo>
                <a:lnTo>
                  <a:pt x="0" y="6858000"/>
                </a:lnTo>
                <a:close/>
              </a:path>
            </a:pathLst>
          </a:custGeom>
        </p:spPr>
        <p:txBody>
          <a:bodyPr wrap="square">
            <a:noAutofit/>
          </a:bodyPr>
          <a:lstStyle/>
          <a:p>
            <a:r>
              <a:rPr lang="de-DE" dirty="0"/>
              <a:t> </a:t>
            </a:r>
          </a:p>
        </p:txBody>
      </p:sp>
      <p:sp>
        <p:nvSpPr>
          <p:cNvPr id="8" name="Textplatzhalter 5">
            <a:extLst>
              <a:ext uri="{FF2B5EF4-FFF2-40B4-BE49-F238E27FC236}">
                <a16:creationId xmlns:a16="http://schemas.microsoft.com/office/drawing/2014/main" id="{6DB906FB-C3DC-4B5C-9085-E9B9ED485A7F}"/>
              </a:ext>
            </a:extLst>
          </p:cNvPr>
          <p:cNvSpPr>
            <a:spLocks noGrp="1"/>
          </p:cNvSpPr>
          <p:nvPr>
            <p:ph type="body" sz="quarter" idx="11"/>
          </p:nvPr>
        </p:nvSpPr>
        <p:spPr>
          <a:xfrm>
            <a:off x="518318" y="5907739"/>
            <a:ext cx="7543800" cy="221599"/>
          </a:xfrm>
        </p:spPr>
        <p:txBody>
          <a:bodyPr anchor="b" anchorCtr="0">
            <a:noAutofit/>
          </a:bodyPr>
          <a:lstStyle>
            <a:lvl1pPr>
              <a:defRPr sz="1200">
                <a:solidFill>
                  <a:schemeClr val="bg1"/>
                </a:solidFill>
              </a:defRPr>
            </a:lvl1pPr>
          </a:lstStyle>
          <a:p>
            <a:pPr lvl="0"/>
            <a:r>
              <a:rPr lang="de-DE" dirty="0"/>
              <a:t>Mastertextformat bearbeiten</a:t>
            </a:r>
          </a:p>
        </p:txBody>
      </p:sp>
      <p:sp>
        <p:nvSpPr>
          <p:cNvPr id="10" name="Titel 1">
            <a:extLst>
              <a:ext uri="{FF2B5EF4-FFF2-40B4-BE49-F238E27FC236}">
                <a16:creationId xmlns:a16="http://schemas.microsoft.com/office/drawing/2014/main" id="{9BFA56A5-A899-4BA2-B5F1-EA842BEBED43}"/>
              </a:ext>
            </a:extLst>
          </p:cNvPr>
          <p:cNvSpPr>
            <a:spLocks noGrp="1"/>
          </p:cNvSpPr>
          <p:nvPr>
            <p:ph type="title"/>
          </p:nvPr>
        </p:nvSpPr>
        <p:spPr>
          <a:xfrm>
            <a:off x="518319" y="2637528"/>
            <a:ext cx="7543800" cy="1384995"/>
          </a:xfrm>
        </p:spPr>
        <p:txBody>
          <a:bodyPr anchor="b" anchorCtr="0">
            <a:spAutoFit/>
          </a:bodyPr>
          <a:lstStyle>
            <a:lvl1pPr>
              <a:defRPr sz="5000">
                <a:solidFill>
                  <a:schemeClr val="bg1"/>
                </a:solidFill>
              </a:defRPr>
            </a:lvl1pPr>
          </a:lstStyle>
          <a:p>
            <a:r>
              <a:rPr lang="de-DE" dirty="0"/>
              <a:t>Mastertitelformat bearbeiten</a:t>
            </a:r>
          </a:p>
        </p:txBody>
      </p:sp>
      <p:sp>
        <p:nvSpPr>
          <p:cNvPr id="11" name="Textplatzhalter 3">
            <a:extLst>
              <a:ext uri="{FF2B5EF4-FFF2-40B4-BE49-F238E27FC236}">
                <a16:creationId xmlns:a16="http://schemas.microsoft.com/office/drawing/2014/main" id="{A5B13815-936B-48A0-885E-3DF68989B316}"/>
              </a:ext>
            </a:extLst>
          </p:cNvPr>
          <p:cNvSpPr>
            <a:spLocks noGrp="1"/>
          </p:cNvSpPr>
          <p:nvPr>
            <p:ph type="body" sz="quarter" idx="10"/>
          </p:nvPr>
        </p:nvSpPr>
        <p:spPr>
          <a:xfrm>
            <a:off x="518318" y="4141299"/>
            <a:ext cx="7543800" cy="332399"/>
          </a:xfrm>
        </p:spPr>
        <p:txBody>
          <a:bodyPr>
            <a:spAutoFit/>
          </a:bodyPr>
          <a:lstStyle>
            <a:lvl1pPr>
              <a:spcAft>
                <a:spcPts val="0"/>
              </a:spcAft>
              <a:defRPr sz="2400">
                <a:solidFill>
                  <a:schemeClr val="tx1"/>
                </a:solidFill>
              </a:defRPr>
            </a:lvl1pPr>
            <a:lvl2pPr marL="0" indent="0">
              <a:buNone/>
              <a:defRPr sz="2400"/>
            </a:lvl2pPr>
            <a:lvl3pPr>
              <a:defRPr sz="2400"/>
            </a:lvl3pPr>
            <a:lvl4pPr>
              <a:defRPr sz="2400"/>
            </a:lvl4pPr>
            <a:lvl5pPr>
              <a:defRPr sz="2400"/>
            </a:lvl5pPr>
          </a:lstStyle>
          <a:p>
            <a:pPr lvl="0"/>
            <a:r>
              <a:rPr lang="de-DE" dirty="0"/>
              <a:t>Mastertextformat bearbeiten</a:t>
            </a:r>
          </a:p>
        </p:txBody>
      </p:sp>
      <p:grpSp>
        <p:nvGrpSpPr>
          <p:cNvPr id="34" name="Gruppieren 33">
            <a:extLst>
              <a:ext uri="{FF2B5EF4-FFF2-40B4-BE49-F238E27FC236}">
                <a16:creationId xmlns:a16="http://schemas.microsoft.com/office/drawing/2014/main" id="{E66A97A9-D57B-4B59-A3BB-916414D994FA}"/>
              </a:ext>
            </a:extLst>
          </p:cNvPr>
          <p:cNvGrpSpPr/>
          <p:nvPr userDrawn="1"/>
        </p:nvGrpSpPr>
        <p:grpSpPr>
          <a:xfrm>
            <a:off x="8738570" y="683996"/>
            <a:ext cx="2937491" cy="1719028"/>
            <a:chOff x="8738570" y="683996"/>
            <a:chExt cx="2937491" cy="1719028"/>
          </a:xfrm>
        </p:grpSpPr>
        <p:sp>
          <p:nvSpPr>
            <p:cNvPr id="35" name="Freihandform: Form 34">
              <a:extLst>
                <a:ext uri="{FF2B5EF4-FFF2-40B4-BE49-F238E27FC236}">
                  <a16:creationId xmlns:a16="http://schemas.microsoft.com/office/drawing/2014/main" id="{726550CE-61DC-4CE6-9E2D-58ADDA017192}"/>
                </a:ext>
              </a:extLst>
            </p:cNvPr>
            <p:cNvSpPr/>
            <p:nvPr/>
          </p:nvSpPr>
          <p:spPr>
            <a:xfrm>
              <a:off x="9699502" y="2188707"/>
              <a:ext cx="231234" cy="169663"/>
            </a:xfrm>
            <a:custGeom>
              <a:avLst/>
              <a:gdLst>
                <a:gd name="connsiteX0" fmla="*/ 104633 w 953752"/>
                <a:gd name="connsiteY0" fmla="*/ 1272 h 699792"/>
                <a:gd name="connsiteX1" fmla="*/ 255821 w 953752"/>
                <a:gd name="connsiteY1" fmla="*/ 577013 h 699792"/>
                <a:gd name="connsiteX2" fmla="*/ 422537 w 953752"/>
                <a:gd name="connsiteY2" fmla="*/ 1272 h 699792"/>
                <a:gd name="connsiteX3" fmla="*/ 542733 w 953752"/>
                <a:gd name="connsiteY3" fmla="*/ 1272 h 699792"/>
                <a:gd name="connsiteX4" fmla="*/ 700705 w 953752"/>
                <a:gd name="connsiteY4" fmla="*/ 581859 h 699792"/>
                <a:gd name="connsiteX5" fmla="*/ 859688 w 953752"/>
                <a:gd name="connsiteY5" fmla="*/ 1272 h 699792"/>
                <a:gd name="connsiteX6" fmla="*/ 954665 w 953752"/>
                <a:gd name="connsiteY6" fmla="*/ 1272 h 699792"/>
                <a:gd name="connsiteX7" fmla="*/ 747245 w 953752"/>
                <a:gd name="connsiteY7" fmla="*/ 701065 h 699792"/>
                <a:gd name="connsiteX8" fmla="*/ 639648 w 953752"/>
                <a:gd name="connsiteY8" fmla="*/ 701065 h 699792"/>
                <a:gd name="connsiteX9" fmla="*/ 477779 w 953752"/>
                <a:gd name="connsiteY9" fmla="*/ 103054 h 699792"/>
                <a:gd name="connsiteX10" fmla="*/ 304300 w 953752"/>
                <a:gd name="connsiteY10" fmla="*/ 701065 h 699792"/>
                <a:gd name="connsiteX11" fmla="*/ 199610 w 953752"/>
                <a:gd name="connsiteY11" fmla="*/ 701065 h 699792"/>
                <a:gd name="connsiteX12" fmla="*/ 913 w 953752"/>
                <a:gd name="connsiteY12" fmla="*/ 1272 h 699792"/>
                <a:gd name="connsiteX13" fmla="*/ 104633 w 953752"/>
                <a:gd name="connsiteY13" fmla="*/ 1272 h 69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3752" h="699792">
                  <a:moveTo>
                    <a:pt x="104633" y="1272"/>
                  </a:moveTo>
                  <a:lnTo>
                    <a:pt x="255821" y="577013"/>
                  </a:lnTo>
                  <a:lnTo>
                    <a:pt x="422537" y="1272"/>
                  </a:lnTo>
                  <a:lnTo>
                    <a:pt x="542733" y="1272"/>
                  </a:lnTo>
                  <a:lnTo>
                    <a:pt x="700705" y="581859"/>
                  </a:lnTo>
                  <a:lnTo>
                    <a:pt x="859688" y="1272"/>
                  </a:lnTo>
                  <a:lnTo>
                    <a:pt x="954665" y="1272"/>
                  </a:lnTo>
                  <a:lnTo>
                    <a:pt x="747245" y="701065"/>
                  </a:lnTo>
                  <a:lnTo>
                    <a:pt x="639648" y="701065"/>
                  </a:lnTo>
                  <a:lnTo>
                    <a:pt x="477779" y="103054"/>
                  </a:lnTo>
                  <a:lnTo>
                    <a:pt x="304300" y="701065"/>
                  </a:lnTo>
                  <a:lnTo>
                    <a:pt x="199610" y="701065"/>
                  </a:lnTo>
                  <a:lnTo>
                    <a:pt x="913" y="1272"/>
                  </a:lnTo>
                  <a:lnTo>
                    <a:pt x="104633" y="1272"/>
                  </a:lnTo>
                  <a:close/>
                </a:path>
              </a:pathLst>
            </a:custGeom>
            <a:solidFill>
              <a:srgbClr val="AAAAAB"/>
            </a:solidFill>
            <a:ln w="20192" cap="flat">
              <a:noFill/>
              <a:prstDash val="solid"/>
              <a:round/>
            </a:ln>
          </p:spPr>
          <p:txBody>
            <a:bodyPr rtlCol="0" anchor="ctr"/>
            <a:lstStyle/>
            <a:p>
              <a:endParaRPr lang="de-DE" dirty="0"/>
            </a:p>
          </p:txBody>
        </p:sp>
        <p:sp>
          <p:nvSpPr>
            <p:cNvPr id="36" name="Freihandform: Form 35">
              <a:extLst>
                <a:ext uri="{FF2B5EF4-FFF2-40B4-BE49-F238E27FC236}">
                  <a16:creationId xmlns:a16="http://schemas.microsoft.com/office/drawing/2014/main" id="{62867A1C-48B4-49D1-95D0-9E9131ED676C}"/>
                </a:ext>
              </a:extLst>
            </p:cNvPr>
            <p:cNvSpPr/>
            <p:nvPr/>
          </p:nvSpPr>
          <p:spPr>
            <a:xfrm>
              <a:off x="9951159" y="2189182"/>
              <a:ext cx="26556" cy="169188"/>
            </a:xfrm>
            <a:custGeom>
              <a:avLst/>
              <a:gdLst>
                <a:gd name="connsiteX0" fmla="*/ 10452 w 109535"/>
                <a:gd name="connsiteY0" fmla="*/ 212494 h 697834"/>
                <a:gd name="connsiteX1" fmla="*/ 101573 w 109535"/>
                <a:gd name="connsiteY1" fmla="*/ 212494 h 697834"/>
                <a:gd name="connsiteX2" fmla="*/ 101573 w 109535"/>
                <a:gd name="connsiteY2" fmla="*/ 699052 h 697834"/>
                <a:gd name="connsiteX3" fmla="*/ 10452 w 109535"/>
                <a:gd name="connsiteY3" fmla="*/ 699052 h 697834"/>
                <a:gd name="connsiteX4" fmla="*/ 10452 w 109535"/>
                <a:gd name="connsiteY4" fmla="*/ 212494 h 697834"/>
                <a:gd name="connsiteX5" fmla="*/ 760 w 109535"/>
                <a:gd name="connsiteY5" fmla="*/ 1217 h 697834"/>
                <a:gd name="connsiteX6" fmla="*/ 110295 w 109535"/>
                <a:gd name="connsiteY6" fmla="*/ 1217 h 697834"/>
                <a:gd name="connsiteX7" fmla="*/ 110295 w 109535"/>
                <a:gd name="connsiteY7" fmla="*/ 101041 h 697834"/>
                <a:gd name="connsiteX8" fmla="*/ 760 w 109535"/>
                <a:gd name="connsiteY8" fmla="*/ 101041 h 697834"/>
                <a:gd name="connsiteX9" fmla="*/ 760 w 109535"/>
                <a:gd name="connsiteY9" fmla="*/ 1217 h 6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5" h="697834">
                  <a:moveTo>
                    <a:pt x="10452" y="212494"/>
                  </a:moveTo>
                  <a:lnTo>
                    <a:pt x="101573" y="212494"/>
                  </a:lnTo>
                  <a:lnTo>
                    <a:pt x="101573" y="699052"/>
                  </a:lnTo>
                  <a:lnTo>
                    <a:pt x="10452" y="699052"/>
                  </a:lnTo>
                  <a:lnTo>
                    <a:pt x="10452" y="212494"/>
                  </a:lnTo>
                  <a:close/>
                  <a:moveTo>
                    <a:pt x="760" y="1217"/>
                  </a:moveTo>
                  <a:lnTo>
                    <a:pt x="110295" y="1217"/>
                  </a:lnTo>
                  <a:lnTo>
                    <a:pt x="110295" y="101041"/>
                  </a:lnTo>
                  <a:lnTo>
                    <a:pt x="760" y="101041"/>
                  </a:lnTo>
                  <a:lnTo>
                    <a:pt x="760" y="1217"/>
                  </a:lnTo>
                  <a:close/>
                </a:path>
              </a:pathLst>
            </a:custGeom>
            <a:solidFill>
              <a:srgbClr val="AAAAAB"/>
            </a:solidFill>
            <a:ln w="20192" cap="flat">
              <a:noFill/>
              <a:prstDash val="solid"/>
              <a:round/>
            </a:ln>
          </p:spPr>
          <p:txBody>
            <a:bodyPr rtlCol="0" anchor="ctr"/>
            <a:lstStyle/>
            <a:p>
              <a:endParaRPr lang="de-DE" dirty="0"/>
            </a:p>
          </p:txBody>
        </p:sp>
        <p:sp>
          <p:nvSpPr>
            <p:cNvPr id="37" name="Freihandform: Form 36">
              <a:extLst>
                <a:ext uri="{FF2B5EF4-FFF2-40B4-BE49-F238E27FC236}">
                  <a16:creationId xmlns:a16="http://schemas.microsoft.com/office/drawing/2014/main" id="{A5B295EB-EFEE-417C-A460-DE2E1573EA24}"/>
                </a:ext>
              </a:extLst>
            </p:cNvPr>
            <p:cNvSpPr/>
            <p:nvPr/>
          </p:nvSpPr>
          <p:spPr>
            <a:xfrm>
              <a:off x="10018596" y="2239255"/>
              <a:ext cx="66266" cy="119115"/>
            </a:xfrm>
            <a:custGeom>
              <a:avLst/>
              <a:gdLst>
                <a:gd name="connsiteX0" fmla="*/ 5972 w 273322"/>
                <a:gd name="connsiteY0" fmla="*/ 104901 h 491301"/>
                <a:gd name="connsiteX1" fmla="*/ 1126 w 273322"/>
                <a:gd name="connsiteY1" fmla="*/ 6047 h 491301"/>
                <a:gd name="connsiteX2" fmla="*/ 93196 w 273322"/>
                <a:gd name="connsiteY2" fmla="*/ 6047 h 491301"/>
                <a:gd name="connsiteX3" fmla="*/ 95134 w 273322"/>
                <a:gd name="connsiteY3" fmla="*/ 100055 h 491301"/>
                <a:gd name="connsiteX4" fmla="*/ 211454 w 273322"/>
                <a:gd name="connsiteY4" fmla="*/ 4089 h 491301"/>
                <a:gd name="connsiteX5" fmla="*/ 274449 w 273322"/>
                <a:gd name="connsiteY5" fmla="*/ 2150 h 491301"/>
                <a:gd name="connsiteX6" fmla="*/ 274449 w 273322"/>
                <a:gd name="connsiteY6" fmla="*/ 91313 h 491301"/>
                <a:gd name="connsiteX7" fmla="*/ 257004 w 273322"/>
                <a:gd name="connsiteY7" fmla="*/ 87456 h 491301"/>
                <a:gd name="connsiteX8" fmla="*/ 230837 w 273322"/>
                <a:gd name="connsiteY8" fmla="*/ 86487 h 491301"/>
                <a:gd name="connsiteX9" fmla="*/ 98042 w 273322"/>
                <a:gd name="connsiteY9" fmla="*/ 233799 h 491301"/>
                <a:gd name="connsiteX10" fmla="*/ 98042 w 273322"/>
                <a:gd name="connsiteY10" fmla="*/ 492585 h 491301"/>
                <a:gd name="connsiteX11" fmla="*/ 5972 w 273322"/>
                <a:gd name="connsiteY11" fmla="*/ 492585 h 491301"/>
                <a:gd name="connsiteX12" fmla="*/ 5972 w 273322"/>
                <a:gd name="connsiteY12" fmla="*/ 104901 h 49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322" h="491301">
                  <a:moveTo>
                    <a:pt x="5972" y="104901"/>
                  </a:moveTo>
                  <a:cubicBezTo>
                    <a:pt x="5972" y="71930"/>
                    <a:pt x="4013" y="38009"/>
                    <a:pt x="1126" y="6047"/>
                  </a:cubicBezTo>
                  <a:lnTo>
                    <a:pt x="93196" y="6047"/>
                  </a:lnTo>
                  <a:lnTo>
                    <a:pt x="95134" y="100055"/>
                  </a:lnTo>
                  <a:cubicBezTo>
                    <a:pt x="112579" y="32194"/>
                    <a:pt x="170729" y="9903"/>
                    <a:pt x="211454" y="4089"/>
                  </a:cubicBezTo>
                  <a:cubicBezTo>
                    <a:pt x="238590" y="212"/>
                    <a:pt x="258922" y="1181"/>
                    <a:pt x="274449" y="2150"/>
                  </a:cubicBezTo>
                  <a:lnTo>
                    <a:pt x="274449" y="91313"/>
                  </a:lnTo>
                  <a:cubicBezTo>
                    <a:pt x="269603" y="89374"/>
                    <a:pt x="263788" y="88426"/>
                    <a:pt x="257004" y="87456"/>
                  </a:cubicBezTo>
                  <a:cubicBezTo>
                    <a:pt x="250220" y="86487"/>
                    <a:pt x="241477" y="86487"/>
                    <a:pt x="230837" y="86487"/>
                  </a:cubicBezTo>
                  <a:cubicBezTo>
                    <a:pt x="123240" y="86487"/>
                    <a:pt x="98042" y="150452"/>
                    <a:pt x="98042" y="233799"/>
                  </a:cubicBezTo>
                  <a:lnTo>
                    <a:pt x="98042" y="492585"/>
                  </a:lnTo>
                  <a:lnTo>
                    <a:pt x="5972" y="492585"/>
                  </a:lnTo>
                  <a:lnTo>
                    <a:pt x="5972" y="104901"/>
                  </a:lnTo>
                  <a:close/>
                </a:path>
              </a:pathLst>
            </a:custGeom>
            <a:solidFill>
              <a:srgbClr val="AAAAAB"/>
            </a:solidFill>
            <a:ln w="20192" cap="flat">
              <a:noFill/>
              <a:prstDash val="solid"/>
              <a:round/>
            </a:ln>
          </p:spPr>
          <p:txBody>
            <a:bodyPr rtlCol="0" anchor="ctr"/>
            <a:lstStyle/>
            <a:p>
              <a:endParaRPr lang="de-DE" dirty="0"/>
            </a:p>
          </p:txBody>
        </p:sp>
        <p:sp>
          <p:nvSpPr>
            <p:cNvPr id="38" name="Freihandform: Form 37">
              <a:extLst>
                <a:ext uri="{FF2B5EF4-FFF2-40B4-BE49-F238E27FC236}">
                  <a16:creationId xmlns:a16="http://schemas.microsoft.com/office/drawing/2014/main" id="{F9983311-8DDA-43F8-BC42-B565322E2D75}"/>
                </a:ext>
              </a:extLst>
            </p:cNvPr>
            <p:cNvSpPr/>
            <p:nvPr/>
          </p:nvSpPr>
          <p:spPr>
            <a:xfrm>
              <a:off x="10174846" y="2188707"/>
              <a:ext cx="112330" cy="171307"/>
            </a:xfrm>
            <a:custGeom>
              <a:avLst/>
              <a:gdLst>
                <a:gd name="connsiteX0" fmla="*/ 231985 w 463318"/>
                <a:gd name="connsiteY0" fmla="*/ 263942 h 706576"/>
                <a:gd name="connsiteX1" fmla="*/ 92406 w 463318"/>
                <a:gd name="connsiteY1" fmla="*/ 457794 h 706576"/>
                <a:gd name="connsiteX2" fmla="*/ 228108 w 463318"/>
                <a:gd name="connsiteY2" fmla="*/ 641934 h 706576"/>
                <a:gd name="connsiteX3" fmla="*/ 368657 w 463318"/>
                <a:gd name="connsiteY3" fmla="*/ 452928 h 706576"/>
                <a:gd name="connsiteX4" fmla="*/ 231985 w 463318"/>
                <a:gd name="connsiteY4" fmla="*/ 263942 h 706576"/>
                <a:gd name="connsiteX5" fmla="*/ 94344 w 463318"/>
                <a:gd name="connsiteY5" fmla="*/ 285264 h 706576"/>
                <a:gd name="connsiteX6" fmla="*/ 253307 w 463318"/>
                <a:gd name="connsiteY6" fmla="*/ 201916 h 706576"/>
                <a:gd name="connsiteX7" fmla="*/ 407403 w 463318"/>
                <a:gd name="connsiteY7" fmla="*/ 263942 h 706576"/>
                <a:gd name="connsiteX8" fmla="*/ 464603 w 463318"/>
                <a:gd name="connsiteY8" fmla="*/ 447113 h 706576"/>
                <a:gd name="connsiteX9" fmla="*/ 418084 w 463318"/>
                <a:gd name="connsiteY9" fmla="*/ 624489 h 706576"/>
                <a:gd name="connsiteX10" fmla="*/ 247492 w 463318"/>
                <a:gd name="connsiteY10" fmla="*/ 707837 h 706576"/>
                <a:gd name="connsiteX11" fmla="*/ 138946 w 463318"/>
                <a:gd name="connsiteY11" fmla="*/ 676824 h 706576"/>
                <a:gd name="connsiteX12" fmla="*/ 91437 w 463318"/>
                <a:gd name="connsiteY12" fmla="*/ 627397 h 706576"/>
                <a:gd name="connsiteX13" fmla="*/ 89499 w 463318"/>
                <a:gd name="connsiteY13" fmla="*/ 701053 h 706576"/>
                <a:gd name="connsiteX14" fmla="*/ 1285 w 463318"/>
                <a:gd name="connsiteY14" fmla="*/ 701053 h 706576"/>
                <a:gd name="connsiteX15" fmla="*/ 3244 w 463318"/>
                <a:gd name="connsiteY15" fmla="*/ 613829 h 706576"/>
                <a:gd name="connsiteX16" fmla="*/ 3244 w 463318"/>
                <a:gd name="connsiteY16" fmla="*/ 1260 h 706576"/>
                <a:gd name="connsiteX17" fmla="*/ 94344 w 463318"/>
                <a:gd name="connsiteY17" fmla="*/ 1260 h 706576"/>
                <a:gd name="connsiteX18" fmla="*/ 94344 w 463318"/>
                <a:gd name="connsiteY18" fmla="*/ 285264 h 70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3318" h="706576">
                  <a:moveTo>
                    <a:pt x="231985" y="263942"/>
                  </a:moveTo>
                  <a:cubicBezTo>
                    <a:pt x="92406" y="263942"/>
                    <a:pt x="92406" y="426761"/>
                    <a:pt x="92406" y="457794"/>
                  </a:cubicBezTo>
                  <a:cubicBezTo>
                    <a:pt x="92406" y="489776"/>
                    <a:pt x="92406" y="641934"/>
                    <a:pt x="228108" y="641934"/>
                  </a:cubicBezTo>
                  <a:cubicBezTo>
                    <a:pt x="340531" y="641934"/>
                    <a:pt x="368657" y="532419"/>
                    <a:pt x="368657" y="452928"/>
                  </a:cubicBezTo>
                  <a:cubicBezTo>
                    <a:pt x="368657" y="404470"/>
                    <a:pt x="358945" y="263942"/>
                    <a:pt x="231985" y="263942"/>
                  </a:cubicBezTo>
                  <a:moveTo>
                    <a:pt x="94344" y="285264"/>
                  </a:moveTo>
                  <a:cubicBezTo>
                    <a:pt x="106943" y="262953"/>
                    <a:pt x="142802" y="201916"/>
                    <a:pt x="253307" y="201916"/>
                  </a:cubicBezTo>
                  <a:cubicBezTo>
                    <a:pt x="301764" y="201916"/>
                    <a:pt x="362821" y="213526"/>
                    <a:pt x="407403" y="263942"/>
                  </a:cubicBezTo>
                  <a:cubicBezTo>
                    <a:pt x="431652" y="292048"/>
                    <a:pt x="464603" y="340506"/>
                    <a:pt x="464603" y="447113"/>
                  </a:cubicBezTo>
                  <a:cubicBezTo>
                    <a:pt x="464603" y="541142"/>
                    <a:pt x="442313" y="592487"/>
                    <a:pt x="418084" y="624489"/>
                  </a:cubicBezTo>
                  <a:cubicBezTo>
                    <a:pt x="379297" y="679752"/>
                    <a:pt x="314364" y="707837"/>
                    <a:pt x="247492" y="707837"/>
                  </a:cubicBezTo>
                  <a:cubicBezTo>
                    <a:pt x="224212" y="707837"/>
                    <a:pt x="180600" y="704950"/>
                    <a:pt x="138946" y="676824"/>
                  </a:cubicBezTo>
                  <a:cubicBezTo>
                    <a:pt x="111789" y="658410"/>
                    <a:pt x="101149" y="641934"/>
                    <a:pt x="91437" y="627397"/>
                  </a:cubicBezTo>
                  <a:lnTo>
                    <a:pt x="89499" y="701053"/>
                  </a:lnTo>
                  <a:lnTo>
                    <a:pt x="1285" y="701053"/>
                  </a:lnTo>
                  <a:lnTo>
                    <a:pt x="3244" y="613829"/>
                  </a:lnTo>
                  <a:lnTo>
                    <a:pt x="3244" y="1260"/>
                  </a:lnTo>
                  <a:lnTo>
                    <a:pt x="94344" y="1260"/>
                  </a:lnTo>
                  <a:lnTo>
                    <a:pt x="94344" y="285264"/>
                  </a:lnTo>
                  <a:close/>
                </a:path>
              </a:pathLst>
            </a:custGeom>
            <a:solidFill>
              <a:schemeClr val="tx1"/>
            </a:solidFill>
            <a:ln w="20192" cap="flat">
              <a:noFill/>
              <a:prstDash val="solid"/>
              <a:round/>
            </a:ln>
          </p:spPr>
          <p:txBody>
            <a:bodyPr rtlCol="0" anchor="ctr"/>
            <a:lstStyle/>
            <a:p>
              <a:endParaRPr lang="de-DE" dirty="0"/>
            </a:p>
          </p:txBody>
        </p:sp>
        <p:sp>
          <p:nvSpPr>
            <p:cNvPr id="39" name="Freihandform: Form 38">
              <a:extLst>
                <a:ext uri="{FF2B5EF4-FFF2-40B4-BE49-F238E27FC236}">
                  <a16:creationId xmlns:a16="http://schemas.microsoft.com/office/drawing/2014/main" id="{4448CCD6-9895-46D1-84D6-4A3E50F830A3}"/>
                </a:ext>
              </a:extLst>
            </p:cNvPr>
            <p:cNvSpPr/>
            <p:nvPr/>
          </p:nvSpPr>
          <p:spPr>
            <a:xfrm>
              <a:off x="10316767" y="2189182"/>
              <a:ext cx="26556" cy="169188"/>
            </a:xfrm>
            <a:custGeom>
              <a:avLst/>
              <a:gdLst>
                <a:gd name="connsiteX0" fmla="*/ 10708 w 109535"/>
                <a:gd name="connsiteY0" fmla="*/ 212494 h 697834"/>
                <a:gd name="connsiteX1" fmla="*/ 101829 w 109535"/>
                <a:gd name="connsiteY1" fmla="*/ 212494 h 697834"/>
                <a:gd name="connsiteX2" fmla="*/ 101829 w 109535"/>
                <a:gd name="connsiteY2" fmla="*/ 699052 h 697834"/>
                <a:gd name="connsiteX3" fmla="*/ 10708 w 109535"/>
                <a:gd name="connsiteY3" fmla="*/ 699052 h 697834"/>
                <a:gd name="connsiteX4" fmla="*/ 10708 w 109535"/>
                <a:gd name="connsiteY4" fmla="*/ 212494 h 697834"/>
                <a:gd name="connsiteX5" fmla="*/ 996 w 109535"/>
                <a:gd name="connsiteY5" fmla="*/ 1217 h 697834"/>
                <a:gd name="connsiteX6" fmla="*/ 110532 w 109535"/>
                <a:gd name="connsiteY6" fmla="*/ 1217 h 697834"/>
                <a:gd name="connsiteX7" fmla="*/ 110532 w 109535"/>
                <a:gd name="connsiteY7" fmla="*/ 101041 h 697834"/>
                <a:gd name="connsiteX8" fmla="*/ 996 w 109535"/>
                <a:gd name="connsiteY8" fmla="*/ 101041 h 697834"/>
                <a:gd name="connsiteX9" fmla="*/ 996 w 109535"/>
                <a:gd name="connsiteY9" fmla="*/ 1217 h 6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5" h="697834">
                  <a:moveTo>
                    <a:pt x="10708" y="212494"/>
                  </a:moveTo>
                  <a:lnTo>
                    <a:pt x="101829" y="212494"/>
                  </a:lnTo>
                  <a:lnTo>
                    <a:pt x="101829" y="699052"/>
                  </a:lnTo>
                  <a:lnTo>
                    <a:pt x="10708" y="699052"/>
                  </a:lnTo>
                  <a:lnTo>
                    <a:pt x="10708" y="212494"/>
                  </a:lnTo>
                  <a:close/>
                  <a:moveTo>
                    <a:pt x="996" y="1217"/>
                  </a:moveTo>
                  <a:lnTo>
                    <a:pt x="110532" y="1217"/>
                  </a:lnTo>
                  <a:lnTo>
                    <a:pt x="110532" y="101041"/>
                  </a:lnTo>
                  <a:lnTo>
                    <a:pt x="996" y="101041"/>
                  </a:lnTo>
                  <a:lnTo>
                    <a:pt x="996" y="1217"/>
                  </a:lnTo>
                  <a:close/>
                </a:path>
              </a:pathLst>
            </a:custGeom>
            <a:solidFill>
              <a:schemeClr val="tx1"/>
            </a:solidFill>
            <a:ln w="20192" cap="flat">
              <a:noFill/>
              <a:prstDash val="solid"/>
              <a:round/>
            </a:ln>
          </p:spPr>
          <p:txBody>
            <a:bodyPr rtlCol="0" anchor="ctr"/>
            <a:lstStyle/>
            <a:p>
              <a:endParaRPr lang="de-DE" dirty="0"/>
            </a:p>
          </p:txBody>
        </p:sp>
        <p:sp>
          <p:nvSpPr>
            <p:cNvPr id="40" name="Freihandform: Form 39">
              <a:extLst>
                <a:ext uri="{FF2B5EF4-FFF2-40B4-BE49-F238E27FC236}">
                  <a16:creationId xmlns:a16="http://schemas.microsoft.com/office/drawing/2014/main" id="{93A41C43-A92B-47E9-BBCF-152C0B5932AC}"/>
                </a:ext>
              </a:extLst>
            </p:cNvPr>
            <p:cNvSpPr/>
            <p:nvPr/>
          </p:nvSpPr>
          <p:spPr>
            <a:xfrm>
              <a:off x="10384674" y="2188942"/>
              <a:ext cx="22092" cy="169428"/>
            </a:xfrm>
            <a:custGeom>
              <a:avLst/>
              <a:gdLst>
                <a:gd name="connsiteX0" fmla="*/ 1039 w 91121"/>
                <a:gd name="connsiteY0" fmla="*/ 1217 h 698823"/>
                <a:gd name="connsiteX1" fmla="*/ 92160 w 91121"/>
                <a:gd name="connsiteY1" fmla="*/ 1217 h 698823"/>
                <a:gd name="connsiteX2" fmla="*/ 92160 w 91121"/>
                <a:gd name="connsiteY2" fmla="*/ 700041 h 698823"/>
                <a:gd name="connsiteX3" fmla="*/ 1039 w 91121"/>
                <a:gd name="connsiteY3" fmla="*/ 700041 h 698823"/>
              </a:gdLst>
              <a:ahLst/>
              <a:cxnLst>
                <a:cxn ang="0">
                  <a:pos x="connsiteX0" y="connsiteY0"/>
                </a:cxn>
                <a:cxn ang="0">
                  <a:pos x="connsiteX1" y="connsiteY1"/>
                </a:cxn>
                <a:cxn ang="0">
                  <a:pos x="connsiteX2" y="connsiteY2"/>
                </a:cxn>
                <a:cxn ang="0">
                  <a:pos x="connsiteX3" y="connsiteY3"/>
                </a:cxn>
              </a:cxnLst>
              <a:rect l="l" t="t" r="r" b="b"/>
              <a:pathLst>
                <a:path w="91121" h="698823">
                  <a:moveTo>
                    <a:pt x="1039" y="1217"/>
                  </a:moveTo>
                  <a:lnTo>
                    <a:pt x="92160" y="1217"/>
                  </a:lnTo>
                  <a:lnTo>
                    <a:pt x="92160" y="700041"/>
                  </a:lnTo>
                  <a:lnTo>
                    <a:pt x="1039" y="700041"/>
                  </a:lnTo>
                  <a:close/>
                </a:path>
              </a:pathLst>
            </a:custGeom>
            <a:solidFill>
              <a:schemeClr val="tx1"/>
            </a:solidFill>
            <a:ln w="20192" cap="flat">
              <a:noFill/>
              <a:prstDash val="solid"/>
              <a:round/>
            </a:ln>
          </p:spPr>
          <p:txBody>
            <a:bodyPr rtlCol="0" anchor="ctr"/>
            <a:lstStyle/>
            <a:p>
              <a:endParaRPr lang="de-DE" dirty="0"/>
            </a:p>
          </p:txBody>
        </p:sp>
        <p:sp>
          <p:nvSpPr>
            <p:cNvPr id="41" name="Freihandform: Form 40">
              <a:extLst>
                <a:ext uri="{FF2B5EF4-FFF2-40B4-BE49-F238E27FC236}">
                  <a16:creationId xmlns:a16="http://schemas.microsoft.com/office/drawing/2014/main" id="{81DD499A-A183-4F11-869C-A7B3DC3AE0EE}"/>
                </a:ext>
              </a:extLst>
            </p:cNvPr>
            <p:cNvSpPr/>
            <p:nvPr/>
          </p:nvSpPr>
          <p:spPr>
            <a:xfrm>
              <a:off x="10441301" y="2188937"/>
              <a:ext cx="113030" cy="171782"/>
            </a:xfrm>
            <a:custGeom>
              <a:avLst/>
              <a:gdLst>
                <a:gd name="connsiteX0" fmla="*/ 338825 w 466205"/>
                <a:gd name="connsiteY0" fmla="*/ 314337 h 708535"/>
                <a:gd name="connsiteX1" fmla="*/ 232197 w 466205"/>
                <a:gd name="connsiteY1" fmla="*/ 264909 h 708535"/>
                <a:gd name="connsiteX2" fmla="*/ 98453 w 466205"/>
                <a:gd name="connsiteY2" fmla="*/ 459710 h 708535"/>
                <a:gd name="connsiteX3" fmla="*/ 232197 w 466205"/>
                <a:gd name="connsiteY3" fmla="*/ 645809 h 708535"/>
                <a:gd name="connsiteX4" fmla="*/ 375653 w 466205"/>
                <a:gd name="connsiteY4" fmla="*/ 450039 h 708535"/>
                <a:gd name="connsiteX5" fmla="*/ 338825 w 466205"/>
                <a:gd name="connsiteY5" fmla="*/ 314337 h 708535"/>
                <a:gd name="connsiteX6" fmla="*/ 372745 w 466205"/>
                <a:gd name="connsiteY6" fmla="*/ 1258 h 708535"/>
                <a:gd name="connsiteX7" fmla="*/ 463846 w 466205"/>
                <a:gd name="connsiteY7" fmla="*/ 1258 h 708535"/>
                <a:gd name="connsiteX8" fmla="*/ 463846 w 466205"/>
                <a:gd name="connsiteY8" fmla="*/ 622569 h 708535"/>
                <a:gd name="connsiteX9" fmla="*/ 467723 w 466205"/>
                <a:gd name="connsiteY9" fmla="*/ 700082 h 708535"/>
                <a:gd name="connsiteX10" fmla="*/ 376622 w 466205"/>
                <a:gd name="connsiteY10" fmla="*/ 700082 h 708535"/>
                <a:gd name="connsiteX11" fmla="*/ 374663 w 466205"/>
                <a:gd name="connsiteY11" fmla="*/ 622569 h 708535"/>
                <a:gd name="connsiteX12" fmla="*/ 331051 w 466205"/>
                <a:gd name="connsiteY12" fmla="*/ 673935 h 708535"/>
                <a:gd name="connsiteX13" fmla="*/ 210876 w 466205"/>
                <a:gd name="connsiteY13" fmla="*/ 709793 h 708535"/>
                <a:gd name="connsiteX14" fmla="*/ 1517 w 466205"/>
                <a:gd name="connsiteY14" fmla="*/ 462638 h 708535"/>
                <a:gd name="connsiteX15" fmla="*/ 221536 w 466205"/>
                <a:gd name="connsiteY15" fmla="*/ 197048 h 708535"/>
                <a:gd name="connsiteX16" fmla="*/ 372745 w 466205"/>
                <a:gd name="connsiteY16" fmla="*/ 279427 h 708535"/>
                <a:gd name="connsiteX17" fmla="*/ 372745 w 466205"/>
                <a:gd name="connsiteY17" fmla="*/ 1258 h 70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6205" h="708535">
                  <a:moveTo>
                    <a:pt x="338825" y="314337"/>
                  </a:moveTo>
                  <a:cubicBezTo>
                    <a:pt x="319442" y="289138"/>
                    <a:pt x="283583" y="264909"/>
                    <a:pt x="232197" y="264909"/>
                  </a:cubicBezTo>
                  <a:cubicBezTo>
                    <a:pt x="98453" y="264909"/>
                    <a:pt x="98453" y="426759"/>
                    <a:pt x="98453" y="459710"/>
                  </a:cubicBezTo>
                  <a:cubicBezTo>
                    <a:pt x="98453" y="545986"/>
                    <a:pt x="120744" y="645809"/>
                    <a:pt x="232197" y="645809"/>
                  </a:cubicBezTo>
                  <a:cubicBezTo>
                    <a:pt x="375653" y="645809"/>
                    <a:pt x="375653" y="487836"/>
                    <a:pt x="375653" y="450039"/>
                  </a:cubicBezTo>
                  <a:cubicBezTo>
                    <a:pt x="375653" y="379270"/>
                    <a:pt x="359177" y="340504"/>
                    <a:pt x="338825" y="314337"/>
                  </a:cubicBezTo>
                  <a:moveTo>
                    <a:pt x="372745" y="1258"/>
                  </a:moveTo>
                  <a:lnTo>
                    <a:pt x="463846" y="1258"/>
                  </a:lnTo>
                  <a:lnTo>
                    <a:pt x="463846" y="622569"/>
                  </a:lnTo>
                  <a:cubicBezTo>
                    <a:pt x="463846" y="633210"/>
                    <a:pt x="465785" y="674884"/>
                    <a:pt x="467723" y="700082"/>
                  </a:cubicBezTo>
                  <a:lnTo>
                    <a:pt x="376622" y="700082"/>
                  </a:lnTo>
                  <a:lnTo>
                    <a:pt x="374663" y="622569"/>
                  </a:lnTo>
                  <a:cubicBezTo>
                    <a:pt x="366930" y="636137"/>
                    <a:pt x="356249" y="656470"/>
                    <a:pt x="331051" y="673935"/>
                  </a:cubicBezTo>
                  <a:cubicBezTo>
                    <a:pt x="291316" y="701051"/>
                    <a:pt x="243827" y="709793"/>
                    <a:pt x="210876" y="709793"/>
                  </a:cubicBezTo>
                  <a:cubicBezTo>
                    <a:pt x="145942" y="709793"/>
                    <a:pt x="1517" y="675853"/>
                    <a:pt x="1517" y="462638"/>
                  </a:cubicBezTo>
                  <a:cubicBezTo>
                    <a:pt x="1517" y="277509"/>
                    <a:pt x="107156" y="197048"/>
                    <a:pt x="221536" y="197048"/>
                  </a:cubicBezTo>
                  <a:cubicBezTo>
                    <a:pt x="326226" y="197048"/>
                    <a:pt x="361115" y="259094"/>
                    <a:pt x="372745" y="279427"/>
                  </a:cubicBezTo>
                  <a:lnTo>
                    <a:pt x="372745" y="1258"/>
                  </a:lnTo>
                  <a:close/>
                </a:path>
              </a:pathLst>
            </a:custGeom>
            <a:solidFill>
              <a:schemeClr val="tx1"/>
            </a:solidFill>
            <a:ln w="20192" cap="flat">
              <a:noFill/>
              <a:prstDash val="solid"/>
              <a:round/>
            </a:ln>
          </p:spPr>
          <p:txBody>
            <a:bodyPr rtlCol="0" anchor="ctr"/>
            <a:lstStyle/>
            <a:p>
              <a:endParaRPr lang="de-DE" dirty="0"/>
            </a:p>
          </p:txBody>
        </p:sp>
        <p:sp>
          <p:nvSpPr>
            <p:cNvPr id="42" name="Freihandform: Form 41">
              <a:extLst>
                <a:ext uri="{FF2B5EF4-FFF2-40B4-BE49-F238E27FC236}">
                  <a16:creationId xmlns:a16="http://schemas.microsoft.com/office/drawing/2014/main" id="{47AB7C42-C769-4FFB-8EDF-7989031F6EAC}"/>
                </a:ext>
              </a:extLst>
            </p:cNvPr>
            <p:cNvSpPr/>
            <p:nvPr/>
          </p:nvSpPr>
          <p:spPr>
            <a:xfrm>
              <a:off x="10584633" y="2237356"/>
              <a:ext cx="106794" cy="124539"/>
            </a:xfrm>
            <a:custGeom>
              <a:avLst/>
              <a:gdLst>
                <a:gd name="connsiteX0" fmla="*/ 348637 w 440483"/>
                <a:gd name="connsiteY0" fmla="*/ 209649 h 513674"/>
                <a:gd name="connsiteX1" fmla="*/ 228461 w 440483"/>
                <a:gd name="connsiteY1" fmla="*/ 66213 h 513674"/>
                <a:gd name="connsiteX2" fmla="*/ 95666 w 440483"/>
                <a:gd name="connsiteY2" fmla="*/ 209649 h 513674"/>
                <a:gd name="connsiteX3" fmla="*/ 348637 w 440483"/>
                <a:gd name="connsiteY3" fmla="*/ 209649 h 513674"/>
                <a:gd name="connsiteX4" fmla="*/ 91790 w 440483"/>
                <a:gd name="connsiteY4" fmla="*/ 273613 h 513674"/>
                <a:gd name="connsiteX5" fmla="*/ 231349 w 440483"/>
                <a:gd name="connsiteY5" fmla="*/ 449051 h 513674"/>
                <a:gd name="connsiteX6" fmla="*/ 345729 w 440483"/>
                <a:gd name="connsiteY6" fmla="*/ 348238 h 513674"/>
                <a:gd name="connsiteX7" fmla="*/ 436830 w 440483"/>
                <a:gd name="connsiteY7" fmla="*/ 348238 h 513674"/>
                <a:gd name="connsiteX8" fmla="*/ 395177 w 440483"/>
                <a:gd name="connsiteY8" fmla="*/ 450020 h 513674"/>
                <a:gd name="connsiteX9" fmla="*/ 227492 w 440483"/>
                <a:gd name="connsiteY9" fmla="*/ 514954 h 513674"/>
                <a:gd name="connsiteX10" fmla="*/ 1638 w 440483"/>
                <a:gd name="connsiteY10" fmla="*/ 265860 h 513674"/>
                <a:gd name="connsiteX11" fmla="*/ 97605 w 440483"/>
                <a:gd name="connsiteY11" fmla="*/ 37118 h 513674"/>
                <a:gd name="connsiteX12" fmla="*/ 230400 w 440483"/>
                <a:gd name="connsiteY12" fmla="*/ 1279 h 513674"/>
                <a:gd name="connsiteX13" fmla="*/ 441676 w 440483"/>
                <a:gd name="connsiteY13" fmla="*/ 273613 h 513674"/>
                <a:gd name="connsiteX14" fmla="*/ 91790 w 440483"/>
                <a:gd name="connsiteY14" fmla="*/ 273613 h 51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0483" h="513674">
                  <a:moveTo>
                    <a:pt x="348637" y="209649"/>
                  </a:moveTo>
                  <a:cubicBezTo>
                    <a:pt x="349606" y="163129"/>
                    <a:pt x="340884" y="66213"/>
                    <a:pt x="228461" y="66213"/>
                  </a:cubicBezTo>
                  <a:cubicBezTo>
                    <a:pt x="169322" y="66213"/>
                    <a:pt x="97605" y="102072"/>
                    <a:pt x="95666" y="209649"/>
                  </a:cubicBezTo>
                  <a:lnTo>
                    <a:pt x="348637" y="209649"/>
                  </a:lnTo>
                  <a:close/>
                  <a:moveTo>
                    <a:pt x="91790" y="273613"/>
                  </a:moveTo>
                  <a:cubicBezTo>
                    <a:pt x="89851" y="374426"/>
                    <a:pt x="131525" y="449051"/>
                    <a:pt x="231349" y="449051"/>
                  </a:cubicBezTo>
                  <a:cubicBezTo>
                    <a:pt x="290487" y="449051"/>
                    <a:pt x="337976" y="418038"/>
                    <a:pt x="345729" y="348238"/>
                  </a:cubicBezTo>
                  <a:lnTo>
                    <a:pt x="436830" y="348238"/>
                  </a:lnTo>
                  <a:cubicBezTo>
                    <a:pt x="433943" y="372467"/>
                    <a:pt x="430046" y="412223"/>
                    <a:pt x="395177" y="450020"/>
                  </a:cubicBezTo>
                  <a:cubicBezTo>
                    <a:pt x="373835" y="474249"/>
                    <a:pt x="325377" y="514954"/>
                    <a:pt x="227492" y="514954"/>
                  </a:cubicBezTo>
                  <a:cubicBezTo>
                    <a:pt x="74345" y="514954"/>
                    <a:pt x="1638" y="419976"/>
                    <a:pt x="1638" y="265860"/>
                  </a:cubicBezTo>
                  <a:cubicBezTo>
                    <a:pt x="1638" y="169913"/>
                    <a:pt x="21021" y="90442"/>
                    <a:pt x="97605" y="37118"/>
                  </a:cubicBezTo>
                  <a:cubicBezTo>
                    <a:pt x="144124" y="4167"/>
                    <a:pt x="202274" y="1279"/>
                    <a:pt x="230400" y="1279"/>
                  </a:cubicBezTo>
                  <a:cubicBezTo>
                    <a:pt x="448460" y="1279"/>
                    <a:pt x="443614" y="194142"/>
                    <a:pt x="441676" y="273613"/>
                  </a:cubicBezTo>
                  <a:lnTo>
                    <a:pt x="91790" y="273613"/>
                  </a:lnTo>
                  <a:close/>
                </a:path>
              </a:pathLst>
            </a:custGeom>
            <a:solidFill>
              <a:schemeClr val="tx1"/>
            </a:solidFill>
            <a:ln w="20192" cap="flat">
              <a:noFill/>
              <a:prstDash val="solid"/>
              <a:round/>
            </a:ln>
          </p:spPr>
          <p:txBody>
            <a:bodyPr rtlCol="0" anchor="ctr"/>
            <a:lstStyle/>
            <a:p>
              <a:endParaRPr lang="de-DE" dirty="0"/>
            </a:p>
          </p:txBody>
        </p:sp>
        <p:sp>
          <p:nvSpPr>
            <p:cNvPr id="43" name="Freihandform: Form 42">
              <a:extLst>
                <a:ext uri="{FF2B5EF4-FFF2-40B4-BE49-F238E27FC236}">
                  <a16:creationId xmlns:a16="http://schemas.microsoft.com/office/drawing/2014/main" id="{72963B3D-C11D-458E-BAD8-CA6EEC392EBD}"/>
                </a:ext>
              </a:extLst>
            </p:cNvPr>
            <p:cNvSpPr/>
            <p:nvPr/>
          </p:nvSpPr>
          <p:spPr>
            <a:xfrm>
              <a:off x="10724200" y="2238051"/>
              <a:ext cx="102926" cy="120314"/>
            </a:xfrm>
            <a:custGeom>
              <a:avLst/>
              <a:gdLst>
                <a:gd name="connsiteX0" fmla="*/ 2707 w 424531"/>
                <a:gd name="connsiteY0" fmla="*/ 67208 h 496249"/>
                <a:gd name="connsiteX1" fmla="*/ 1738 w 424531"/>
                <a:gd name="connsiteY1" fmla="*/ 10997 h 496249"/>
                <a:gd name="connsiteX2" fmla="*/ 92859 w 424531"/>
                <a:gd name="connsiteY2" fmla="*/ 10997 h 496249"/>
                <a:gd name="connsiteX3" fmla="*/ 93828 w 424531"/>
                <a:gd name="connsiteY3" fmla="*/ 89498 h 496249"/>
                <a:gd name="connsiteX4" fmla="*/ 249863 w 424531"/>
                <a:gd name="connsiteY4" fmla="*/ 1285 h 496249"/>
                <a:gd name="connsiteX5" fmla="*/ 426270 w 424531"/>
                <a:gd name="connsiteY5" fmla="*/ 167031 h 496249"/>
                <a:gd name="connsiteX6" fmla="*/ 426270 w 424531"/>
                <a:gd name="connsiteY6" fmla="*/ 497534 h 496249"/>
                <a:gd name="connsiteX7" fmla="*/ 333231 w 424531"/>
                <a:gd name="connsiteY7" fmla="*/ 497534 h 496249"/>
                <a:gd name="connsiteX8" fmla="*/ 333231 w 424531"/>
                <a:gd name="connsiteY8" fmla="*/ 188353 h 496249"/>
                <a:gd name="connsiteX9" fmla="*/ 307043 w 424531"/>
                <a:gd name="connsiteY9" fmla="*/ 105005 h 496249"/>
                <a:gd name="connsiteX10" fmla="*/ 220788 w 424531"/>
                <a:gd name="connsiteY10" fmla="*/ 72033 h 496249"/>
                <a:gd name="connsiteX11" fmla="*/ 93828 w 424531"/>
                <a:gd name="connsiteY11" fmla="*/ 217427 h 496249"/>
                <a:gd name="connsiteX12" fmla="*/ 93828 w 424531"/>
                <a:gd name="connsiteY12" fmla="*/ 497534 h 496249"/>
                <a:gd name="connsiteX13" fmla="*/ 2707 w 424531"/>
                <a:gd name="connsiteY13" fmla="*/ 497534 h 496249"/>
                <a:gd name="connsiteX14" fmla="*/ 2707 w 424531"/>
                <a:gd name="connsiteY14" fmla="*/ 67208 h 49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4531" h="496249">
                  <a:moveTo>
                    <a:pt x="2707" y="67208"/>
                  </a:moveTo>
                  <a:lnTo>
                    <a:pt x="1738" y="10997"/>
                  </a:lnTo>
                  <a:lnTo>
                    <a:pt x="92859" y="10997"/>
                  </a:lnTo>
                  <a:lnTo>
                    <a:pt x="93828" y="89498"/>
                  </a:lnTo>
                  <a:cubicBezTo>
                    <a:pt x="104489" y="69146"/>
                    <a:pt x="139379" y="1285"/>
                    <a:pt x="249863" y="1285"/>
                  </a:cubicBezTo>
                  <a:cubicBezTo>
                    <a:pt x="293475" y="1285"/>
                    <a:pt x="426270" y="17781"/>
                    <a:pt x="426270" y="167031"/>
                  </a:cubicBezTo>
                  <a:lnTo>
                    <a:pt x="426270" y="497534"/>
                  </a:lnTo>
                  <a:lnTo>
                    <a:pt x="333231" y="497534"/>
                  </a:lnTo>
                  <a:lnTo>
                    <a:pt x="333231" y="188353"/>
                  </a:lnTo>
                  <a:cubicBezTo>
                    <a:pt x="333231" y="156370"/>
                    <a:pt x="329354" y="127296"/>
                    <a:pt x="307043" y="105005"/>
                  </a:cubicBezTo>
                  <a:cubicBezTo>
                    <a:pt x="283804" y="82714"/>
                    <a:pt x="251801" y="72033"/>
                    <a:pt x="220788" y="72033"/>
                  </a:cubicBezTo>
                  <a:cubicBezTo>
                    <a:pt x="154885" y="72033"/>
                    <a:pt x="93828" y="119542"/>
                    <a:pt x="93828" y="217427"/>
                  </a:cubicBezTo>
                  <a:lnTo>
                    <a:pt x="93828" y="497534"/>
                  </a:lnTo>
                  <a:lnTo>
                    <a:pt x="2707" y="497534"/>
                  </a:lnTo>
                  <a:lnTo>
                    <a:pt x="2707" y="67208"/>
                  </a:lnTo>
                  <a:close/>
                </a:path>
              </a:pathLst>
            </a:custGeom>
            <a:solidFill>
              <a:schemeClr val="tx1"/>
            </a:solidFill>
            <a:ln w="20192" cap="flat">
              <a:noFill/>
              <a:prstDash val="solid"/>
              <a:round/>
            </a:ln>
          </p:spPr>
          <p:txBody>
            <a:bodyPr rtlCol="0" anchor="ctr"/>
            <a:lstStyle/>
            <a:p>
              <a:endParaRPr lang="de-DE" dirty="0"/>
            </a:p>
          </p:txBody>
        </p:sp>
        <p:sp>
          <p:nvSpPr>
            <p:cNvPr id="44" name="Freihandform: Form 43">
              <a:extLst>
                <a:ext uri="{FF2B5EF4-FFF2-40B4-BE49-F238E27FC236}">
                  <a16:creationId xmlns:a16="http://schemas.microsoft.com/office/drawing/2014/main" id="{CD6E1DAA-5AFB-4685-B4C8-4DACEEC68A2A}"/>
                </a:ext>
              </a:extLst>
            </p:cNvPr>
            <p:cNvSpPr/>
            <p:nvPr/>
          </p:nvSpPr>
          <p:spPr>
            <a:xfrm>
              <a:off x="10934268" y="2188702"/>
              <a:ext cx="120549" cy="169667"/>
            </a:xfrm>
            <a:custGeom>
              <a:avLst/>
              <a:gdLst>
                <a:gd name="connsiteX0" fmla="*/ 95936 w 497218"/>
                <a:gd name="connsiteY0" fmla="*/ 622532 h 699812"/>
                <a:gd name="connsiteX1" fmla="*/ 261682 w 497218"/>
                <a:gd name="connsiteY1" fmla="*/ 622532 h 699812"/>
                <a:gd name="connsiteX2" fmla="*/ 399302 w 497218"/>
                <a:gd name="connsiteY2" fmla="*/ 501388 h 699812"/>
                <a:gd name="connsiteX3" fmla="*/ 265538 w 497218"/>
                <a:gd name="connsiteY3" fmla="*/ 380223 h 699812"/>
                <a:gd name="connsiteX4" fmla="*/ 95936 w 497218"/>
                <a:gd name="connsiteY4" fmla="*/ 380223 h 699812"/>
                <a:gd name="connsiteX5" fmla="*/ 95936 w 497218"/>
                <a:gd name="connsiteY5" fmla="*/ 622532 h 699812"/>
                <a:gd name="connsiteX6" fmla="*/ 95936 w 497218"/>
                <a:gd name="connsiteY6" fmla="*/ 296875 h 699812"/>
                <a:gd name="connsiteX7" fmla="*/ 231638 w 497218"/>
                <a:gd name="connsiteY7" fmla="*/ 296875 h 699812"/>
                <a:gd name="connsiteX8" fmla="*/ 377012 w 497218"/>
                <a:gd name="connsiteY8" fmla="*/ 186371 h 699812"/>
                <a:gd name="connsiteX9" fmla="*/ 235494 w 497218"/>
                <a:gd name="connsiteY9" fmla="*/ 80733 h 699812"/>
                <a:gd name="connsiteX10" fmla="*/ 95936 w 497218"/>
                <a:gd name="connsiteY10" fmla="*/ 80733 h 699812"/>
                <a:gd name="connsiteX11" fmla="*/ 95936 w 497218"/>
                <a:gd name="connsiteY11" fmla="*/ 296875 h 699812"/>
                <a:gd name="connsiteX12" fmla="*/ 1927 w 497218"/>
                <a:gd name="connsiteY12" fmla="*/ 1241 h 699812"/>
                <a:gd name="connsiteX13" fmla="*/ 251990 w 497218"/>
                <a:gd name="connsiteY13" fmla="*/ 1241 h 699812"/>
                <a:gd name="connsiteX14" fmla="*/ 428397 w 497218"/>
                <a:gd name="connsiteY14" fmla="*/ 52607 h 699812"/>
                <a:gd name="connsiteX15" fmla="*/ 477824 w 497218"/>
                <a:gd name="connsiteY15" fmla="*/ 177669 h 699812"/>
                <a:gd name="connsiteX16" fmla="*/ 359567 w 497218"/>
                <a:gd name="connsiteY16" fmla="*/ 335641 h 699812"/>
                <a:gd name="connsiteX17" fmla="*/ 499146 w 497218"/>
                <a:gd name="connsiteY17" fmla="*/ 510110 h 699812"/>
                <a:gd name="connsiteX18" fmla="*/ 414809 w 497218"/>
                <a:gd name="connsiteY18" fmla="*/ 669072 h 699812"/>
                <a:gd name="connsiteX19" fmla="*/ 256836 w 497218"/>
                <a:gd name="connsiteY19" fmla="*/ 701054 h 699812"/>
                <a:gd name="connsiteX20" fmla="*/ 1927 w 497218"/>
                <a:gd name="connsiteY20" fmla="*/ 701054 h 699812"/>
                <a:gd name="connsiteX21" fmla="*/ 1927 w 497218"/>
                <a:gd name="connsiteY21" fmla="*/ 1241 h 699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7218" h="699812">
                  <a:moveTo>
                    <a:pt x="95936" y="622532"/>
                  </a:moveTo>
                  <a:lnTo>
                    <a:pt x="261682" y="622532"/>
                  </a:lnTo>
                  <a:cubicBezTo>
                    <a:pt x="338245" y="622532"/>
                    <a:pt x="399302" y="581828"/>
                    <a:pt x="399302" y="501388"/>
                  </a:cubicBezTo>
                  <a:cubicBezTo>
                    <a:pt x="399302" y="431608"/>
                    <a:pt x="350845" y="380223"/>
                    <a:pt x="265538" y="380223"/>
                  </a:cubicBezTo>
                  <a:lnTo>
                    <a:pt x="95936" y="380223"/>
                  </a:lnTo>
                  <a:lnTo>
                    <a:pt x="95936" y="622532"/>
                  </a:lnTo>
                  <a:close/>
                  <a:moveTo>
                    <a:pt x="95936" y="296875"/>
                  </a:moveTo>
                  <a:lnTo>
                    <a:pt x="231638" y="296875"/>
                  </a:lnTo>
                  <a:cubicBezTo>
                    <a:pt x="264589" y="296875"/>
                    <a:pt x="377012" y="296875"/>
                    <a:pt x="377012" y="186371"/>
                  </a:cubicBezTo>
                  <a:cubicBezTo>
                    <a:pt x="377012" y="80733"/>
                    <a:pt x="288818" y="80733"/>
                    <a:pt x="235494" y="80733"/>
                  </a:cubicBezTo>
                  <a:lnTo>
                    <a:pt x="95936" y="80733"/>
                  </a:lnTo>
                  <a:lnTo>
                    <a:pt x="95936" y="296875"/>
                  </a:lnTo>
                  <a:close/>
                  <a:moveTo>
                    <a:pt x="1927" y="1241"/>
                  </a:moveTo>
                  <a:lnTo>
                    <a:pt x="251990" y="1241"/>
                  </a:lnTo>
                  <a:cubicBezTo>
                    <a:pt x="337276" y="1241"/>
                    <a:pt x="384785" y="9984"/>
                    <a:pt x="428397" y="52607"/>
                  </a:cubicBezTo>
                  <a:cubicBezTo>
                    <a:pt x="458421" y="81702"/>
                    <a:pt x="477824" y="122406"/>
                    <a:pt x="477824" y="177669"/>
                  </a:cubicBezTo>
                  <a:cubicBezTo>
                    <a:pt x="477824" y="292998"/>
                    <a:pt x="393487" y="323042"/>
                    <a:pt x="359567" y="335641"/>
                  </a:cubicBezTo>
                  <a:cubicBezTo>
                    <a:pt x="400272" y="347271"/>
                    <a:pt x="499146" y="376366"/>
                    <a:pt x="499146" y="510110"/>
                  </a:cubicBezTo>
                  <a:cubicBezTo>
                    <a:pt x="499146" y="605108"/>
                    <a:pt x="438069" y="653545"/>
                    <a:pt x="414809" y="669072"/>
                  </a:cubicBezTo>
                  <a:cubicBezTo>
                    <a:pt x="366371" y="701054"/>
                    <a:pt x="312078" y="701054"/>
                    <a:pt x="256836" y="701054"/>
                  </a:cubicBezTo>
                  <a:lnTo>
                    <a:pt x="1927" y="701054"/>
                  </a:lnTo>
                  <a:lnTo>
                    <a:pt x="1927" y="1241"/>
                  </a:lnTo>
                  <a:close/>
                </a:path>
              </a:pathLst>
            </a:custGeom>
            <a:solidFill>
              <a:schemeClr val="tx2"/>
            </a:solidFill>
            <a:ln w="20192" cap="flat">
              <a:noFill/>
              <a:prstDash val="solid"/>
              <a:round/>
            </a:ln>
          </p:spPr>
          <p:txBody>
            <a:bodyPr rtlCol="0" anchor="ctr"/>
            <a:lstStyle/>
            <a:p>
              <a:endParaRPr lang="de-DE" dirty="0"/>
            </a:p>
          </p:txBody>
        </p:sp>
        <p:sp>
          <p:nvSpPr>
            <p:cNvPr id="45" name="Freihandform: Form 44">
              <a:extLst>
                <a:ext uri="{FF2B5EF4-FFF2-40B4-BE49-F238E27FC236}">
                  <a16:creationId xmlns:a16="http://schemas.microsoft.com/office/drawing/2014/main" id="{0EA03F93-04C0-4177-9676-35615D32012E}"/>
                </a:ext>
              </a:extLst>
            </p:cNvPr>
            <p:cNvSpPr/>
            <p:nvPr/>
          </p:nvSpPr>
          <p:spPr>
            <a:xfrm>
              <a:off x="11081119" y="2236881"/>
              <a:ext cx="100107" cy="125248"/>
            </a:xfrm>
            <a:custGeom>
              <a:avLst/>
              <a:gdLst>
                <a:gd name="connsiteX0" fmla="*/ 269562 w 412901"/>
                <a:gd name="connsiteY0" fmla="*/ 262970 h 516601"/>
                <a:gd name="connsiteX1" fmla="*/ 94145 w 412901"/>
                <a:gd name="connsiteY1" fmla="*/ 361824 h 516601"/>
                <a:gd name="connsiteX2" fmla="*/ 194937 w 412901"/>
                <a:gd name="connsiteY2" fmla="*/ 446161 h 516601"/>
                <a:gd name="connsiteX3" fmla="*/ 298637 w 412901"/>
                <a:gd name="connsiteY3" fmla="*/ 393806 h 516601"/>
                <a:gd name="connsiteX4" fmla="*/ 321917 w 412901"/>
                <a:gd name="connsiteY4" fmla="*/ 265897 h 516601"/>
                <a:gd name="connsiteX5" fmla="*/ 269562 w 412901"/>
                <a:gd name="connsiteY5" fmla="*/ 262970 h 516601"/>
                <a:gd name="connsiteX6" fmla="*/ 332578 w 412901"/>
                <a:gd name="connsiteY6" fmla="*/ 502372 h 516601"/>
                <a:gd name="connsiteX7" fmla="*/ 323835 w 412901"/>
                <a:gd name="connsiteY7" fmla="*/ 429685 h 516601"/>
                <a:gd name="connsiteX8" fmla="*/ 173616 w 412901"/>
                <a:gd name="connsiteY8" fmla="*/ 517879 h 516601"/>
                <a:gd name="connsiteX9" fmla="*/ 2054 w 412901"/>
                <a:gd name="connsiteY9" fmla="*/ 374443 h 516601"/>
                <a:gd name="connsiteX10" fmla="*/ 87360 w 412901"/>
                <a:gd name="connsiteY10" fmla="*/ 231957 h 516601"/>
                <a:gd name="connsiteX11" fmla="*/ 255994 w 412901"/>
                <a:gd name="connsiteY11" fmla="*/ 199974 h 516601"/>
                <a:gd name="connsiteX12" fmla="*/ 321917 w 412901"/>
                <a:gd name="connsiteY12" fmla="*/ 202882 h 516601"/>
                <a:gd name="connsiteX13" fmla="*/ 304472 w 412901"/>
                <a:gd name="connsiteY13" fmla="*/ 95285 h 516601"/>
                <a:gd name="connsiteX14" fmla="*/ 220135 w 412901"/>
                <a:gd name="connsiteY14" fmla="*/ 63303 h 516601"/>
                <a:gd name="connsiteX15" fmla="*/ 122250 w 412901"/>
                <a:gd name="connsiteY15" fmla="*/ 145681 h 516601"/>
                <a:gd name="connsiteX16" fmla="*/ 31129 w 412901"/>
                <a:gd name="connsiteY16" fmla="*/ 145681 h 516601"/>
                <a:gd name="connsiteX17" fmla="*/ 65050 w 412901"/>
                <a:gd name="connsiteY17" fmla="*/ 53632 h 516601"/>
                <a:gd name="connsiteX18" fmla="*/ 222073 w 412901"/>
                <a:gd name="connsiteY18" fmla="*/ 1277 h 516601"/>
                <a:gd name="connsiteX19" fmla="*/ 394604 w 412901"/>
                <a:gd name="connsiteY19" fmla="*/ 73015 h 516601"/>
                <a:gd name="connsiteX20" fmla="*/ 411079 w 412901"/>
                <a:gd name="connsiteY20" fmla="*/ 147640 h 516601"/>
                <a:gd name="connsiteX21" fmla="*/ 407203 w 412901"/>
                <a:gd name="connsiteY21" fmla="*/ 380258 h 516601"/>
                <a:gd name="connsiteX22" fmla="*/ 414956 w 412901"/>
                <a:gd name="connsiteY22" fmla="*/ 502372 h 516601"/>
                <a:gd name="connsiteX23" fmla="*/ 332578 w 412901"/>
                <a:gd name="connsiteY23" fmla="*/ 502372 h 51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2901" h="516601">
                  <a:moveTo>
                    <a:pt x="269562" y="262970"/>
                  </a:moveTo>
                  <a:cubicBezTo>
                    <a:pt x="232734" y="262970"/>
                    <a:pt x="94145" y="262970"/>
                    <a:pt x="94145" y="361824"/>
                  </a:cubicBezTo>
                  <a:cubicBezTo>
                    <a:pt x="94145" y="392857"/>
                    <a:pt x="113508" y="446161"/>
                    <a:pt x="194937" y="446161"/>
                  </a:cubicBezTo>
                  <a:cubicBezTo>
                    <a:pt x="241457" y="446161"/>
                    <a:pt x="276346" y="427747"/>
                    <a:pt x="298637" y="393806"/>
                  </a:cubicBezTo>
                  <a:cubicBezTo>
                    <a:pt x="318989" y="360875"/>
                    <a:pt x="319979" y="333738"/>
                    <a:pt x="321917" y="265897"/>
                  </a:cubicBezTo>
                  <a:cubicBezTo>
                    <a:pt x="305421" y="263959"/>
                    <a:pt x="291853" y="262970"/>
                    <a:pt x="269562" y="262970"/>
                  </a:cubicBezTo>
                  <a:moveTo>
                    <a:pt x="332578" y="502372"/>
                  </a:moveTo>
                  <a:cubicBezTo>
                    <a:pt x="325773" y="478143"/>
                    <a:pt x="323835" y="454883"/>
                    <a:pt x="323835" y="429685"/>
                  </a:cubicBezTo>
                  <a:cubicBezTo>
                    <a:pt x="280223" y="510125"/>
                    <a:pt x="214320" y="517879"/>
                    <a:pt x="173616" y="517879"/>
                  </a:cubicBezTo>
                  <a:cubicBezTo>
                    <a:pt x="62162" y="517879"/>
                    <a:pt x="2054" y="454883"/>
                    <a:pt x="2054" y="374443"/>
                  </a:cubicBezTo>
                  <a:cubicBezTo>
                    <a:pt x="2054" y="335677"/>
                    <a:pt x="15623" y="273630"/>
                    <a:pt x="87360" y="231957"/>
                  </a:cubicBezTo>
                  <a:cubicBezTo>
                    <a:pt x="139675" y="202882"/>
                    <a:pt x="217228" y="199974"/>
                    <a:pt x="255994" y="199974"/>
                  </a:cubicBezTo>
                  <a:cubicBezTo>
                    <a:pt x="279254" y="199974"/>
                    <a:pt x="293791" y="200944"/>
                    <a:pt x="321917" y="202882"/>
                  </a:cubicBezTo>
                  <a:cubicBezTo>
                    <a:pt x="321917" y="142794"/>
                    <a:pt x="321917" y="116627"/>
                    <a:pt x="304472" y="95285"/>
                  </a:cubicBezTo>
                  <a:cubicBezTo>
                    <a:pt x="286038" y="71056"/>
                    <a:pt x="246323" y="63303"/>
                    <a:pt x="220135" y="63303"/>
                  </a:cubicBezTo>
                  <a:cubicBezTo>
                    <a:pt x="128065" y="63303"/>
                    <a:pt x="123219" y="126298"/>
                    <a:pt x="122250" y="145681"/>
                  </a:cubicBezTo>
                  <a:lnTo>
                    <a:pt x="31129" y="145681"/>
                  </a:lnTo>
                  <a:cubicBezTo>
                    <a:pt x="34037" y="120483"/>
                    <a:pt x="36944" y="86583"/>
                    <a:pt x="65050" y="53632"/>
                  </a:cubicBezTo>
                  <a:cubicBezTo>
                    <a:pt x="101878" y="12907"/>
                    <a:pt x="170708" y="1277"/>
                    <a:pt x="222073" y="1277"/>
                  </a:cubicBezTo>
                  <a:cubicBezTo>
                    <a:pt x="292822" y="1277"/>
                    <a:pt x="368416" y="23588"/>
                    <a:pt x="394604" y="73015"/>
                  </a:cubicBezTo>
                  <a:cubicBezTo>
                    <a:pt x="410110" y="102069"/>
                    <a:pt x="411079" y="125349"/>
                    <a:pt x="411079" y="147640"/>
                  </a:cubicBezTo>
                  <a:lnTo>
                    <a:pt x="407203" y="380258"/>
                  </a:lnTo>
                  <a:cubicBezTo>
                    <a:pt x="407203" y="388011"/>
                    <a:pt x="408172" y="452945"/>
                    <a:pt x="414956" y="502372"/>
                  </a:cubicBezTo>
                  <a:lnTo>
                    <a:pt x="332578" y="502372"/>
                  </a:lnTo>
                  <a:close/>
                </a:path>
              </a:pathLst>
            </a:custGeom>
            <a:solidFill>
              <a:schemeClr val="tx2"/>
            </a:solidFill>
            <a:ln w="20192" cap="flat">
              <a:noFill/>
              <a:prstDash val="solid"/>
              <a:round/>
            </a:ln>
          </p:spPr>
          <p:txBody>
            <a:bodyPr rtlCol="0" anchor="ctr"/>
            <a:lstStyle/>
            <a:p>
              <a:endParaRPr lang="de-DE" dirty="0"/>
            </a:p>
          </p:txBody>
        </p:sp>
        <p:sp>
          <p:nvSpPr>
            <p:cNvPr id="46" name="Freihandform: Form 45">
              <a:extLst>
                <a:ext uri="{FF2B5EF4-FFF2-40B4-BE49-F238E27FC236}">
                  <a16:creationId xmlns:a16="http://schemas.microsoft.com/office/drawing/2014/main" id="{B4E67044-217A-400E-9261-EEFA34EFCE74}"/>
                </a:ext>
              </a:extLst>
            </p:cNvPr>
            <p:cNvSpPr/>
            <p:nvPr/>
          </p:nvSpPr>
          <p:spPr>
            <a:xfrm>
              <a:off x="11202128" y="2240410"/>
              <a:ext cx="123369" cy="162614"/>
            </a:xfrm>
            <a:custGeom>
              <a:avLst/>
              <a:gdLst>
                <a:gd name="connsiteX0" fmla="*/ 294872 w 508848"/>
                <a:gd name="connsiteY0" fmla="*/ 490733 h 670718"/>
                <a:gd name="connsiteX1" fmla="*/ 225093 w 508848"/>
                <a:gd name="connsiteY1" fmla="*/ 672006 h 670718"/>
                <a:gd name="connsiteX2" fmla="*/ 131084 w 508848"/>
                <a:gd name="connsiteY2" fmla="*/ 672006 h 670718"/>
                <a:gd name="connsiteX3" fmla="*/ 204740 w 508848"/>
                <a:gd name="connsiteY3" fmla="*/ 485908 h 670718"/>
                <a:gd name="connsiteX4" fmla="*/ 2166 w 508848"/>
                <a:gd name="connsiteY4" fmla="*/ 1288 h 670718"/>
                <a:gd name="connsiteX5" fmla="*/ 104897 w 508848"/>
                <a:gd name="connsiteY5" fmla="*/ 1288 h 670718"/>
                <a:gd name="connsiteX6" fmla="*/ 257075 w 508848"/>
                <a:gd name="connsiteY6" fmla="*/ 385095 h 670718"/>
                <a:gd name="connsiteX7" fmla="*/ 412160 w 508848"/>
                <a:gd name="connsiteY7" fmla="*/ 1288 h 670718"/>
                <a:gd name="connsiteX8" fmla="*/ 511015 w 508848"/>
                <a:gd name="connsiteY8" fmla="*/ 1288 h 670718"/>
                <a:gd name="connsiteX9" fmla="*/ 294872 w 508848"/>
                <a:gd name="connsiteY9" fmla="*/ 490733 h 67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848" h="670718">
                  <a:moveTo>
                    <a:pt x="294872" y="490733"/>
                  </a:moveTo>
                  <a:lnTo>
                    <a:pt x="225093" y="672006"/>
                  </a:lnTo>
                  <a:lnTo>
                    <a:pt x="131084" y="672006"/>
                  </a:lnTo>
                  <a:lnTo>
                    <a:pt x="204740" y="485908"/>
                  </a:lnTo>
                  <a:lnTo>
                    <a:pt x="2166" y="1288"/>
                  </a:lnTo>
                  <a:lnTo>
                    <a:pt x="104897" y="1288"/>
                  </a:lnTo>
                  <a:lnTo>
                    <a:pt x="257075" y="385095"/>
                  </a:lnTo>
                  <a:lnTo>
                    <a:pt x="412160" y="1288"/>
                  </a:lnTo>
                  <a:lnTo>
                    <a:pt x="511015" y="1288"/>
                  </a:lnTo>
                  <a:lnTo>
                    <a:pt x="294872" y="490733"/>
                  </a:lnTo>
                  <a:close/>
                </a:path>
              </a:pathLst>
            </a:custGeom>
            <a:solidFill>
              <a:schemeClr val="tx2"/>
            </a:solidFill>
            <a:ln w="20192" cap="flat">
              <a:noFill/>
              <a:prstDash val="solid"/>
              <a:round/>
            </a:ln>
          </p:spPr>
          <p:txBody>
            <a:bodyPr rtlCol="0" anchor="ctr"/>
            <a:lstStyle/>
            <a:p>
              <a:endParaRPr lang="de-DE" dirty="0"/>
            </a:p>
          </p:txBody>
        </p:sp>
        <p:sp>
          <p:nvSpPr>
            <p:cNvPr id="47" name="Freihandform: Form 46">
              <a:extLst>
                <a:ext uri="{FF2B5EF4-FFF2-40B4-BE49-F238E27FC236}">
                  <a16:creationId xmlns:a16="http://schemas.microsoft.com/office/drawing/2014/main" id="{9FBE0355-D0D6-4C6C-9F42-00AF55C64696}"/>
                </a:ext>
              </a:extLst>
            </p:cNvPr>
            <p:cNvSpPr/>
            <p:nvPr/>
          </p:nvSpPr>
          <p:spPr>
            <a:xfrm>
              <a:off x="11342160" y="2237356"/>
              <a:ext cx="106794" cy="124539"/>
            </a:xfrm>
            <a:custGeom>
              <a:avLst/>
              <a:gdLst>
                <a:gd name="connsiteX0" fmla="*/ 349282 w 440483"/>
                <a:gd name="connsiteY0" fmla="*/ 209649 h 513674"/>
                <a:gd name="connsiteX1" fmla="*/ 229106 w 440483"/>
                <a:gd name="connsiteY1" fmla="*/ 66213 h 513674"/>
                <a:gd name="connsiteX2" fmla="*/ 96311 w 440483"/>
                <a:gd name="connsiteY2" fmla="*/ 209649 h 513674"/>
                <a:gd name="connsiteX3" fmla="*/ 349282 w 440483"/>
                <a:gd name="connsiteY3" fmla="*/ 209649 h 513674"/>
                <a:gd name="connsiteX4" fmla="*/ 92435 w 440483"/>
                <a:gd name="connsiteY4" fmla="*/ 273613 h 513674"/>
                <a:gd name="connsiteX5" fmla="*/ 231993 w 440483"/>
                <a:gd name="connsiteY5" fmla="*/ 449051 h 513674"/>
                <a:gd name="connsiteX6" fmla="*/ 346374 w 440483"/>
                <a:gd name="connsiteY6" fmla="*/ 348238 h 513674"/>
                <a:gd name="connsiteX7" fmla="*/ 437475 w 440483"/>
                <a:gd name="connsiteY7" fmla="*/ 348238 h 513674"/>
                <a:gd name="connsiteX8" fmla="*/ 395821 w 440483"/>
                <a:gd name="connsiteY8" fmla="*/ 450020 h 513674"/>
                <a:gd name="connsiteX9" fmla="*/ 228137 w 440483"/>
                <a:gd name="connsiteY9" fmla="*/ 514954 h 513674"/>
                <a:gd name="connsiteX10" fmla="*/ 2283 w 440483"/>
                <a:gd name="connsiteY10" fmla="*/ 265860 h 513674"/>
                <a:gd name="connsiteX11" fmla="*/ 98250 w 440483"/>
                <a:gd name="connsiteY11" fmla="*/ 37118 h 513674"/>
                <a:gd name="connsiteX12" fmla="*/ 231044 w 440483"/>
                <a:gd name="connsiteY12" fmla="*/ 1279 h 513674"/>
                <a:gd name="connsiteX13" fmla="*/ 442321 w 440483"/>
                <a:gd name="connsiteY13" fmla="*/ 273613 h 513674"/>
                <a:gd name="connsiteX14" fmla="*/ 92435 w 440483"/>
                <a:gd name="connsiteY14" fmla="*/ 273613 h 51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0483" h="513674">
                  <a:moveTo>
                    <a:pt x="349282" y="209649"/>
                  </a:moveTo>
                  <a:cubicBezTo>
                    <a:pt x="350251" y="163129"/>
                    <a:pt x="341528" y="66213"/>
                    <a:pt x="229106" y="66213"/>
                  </a:cubicBezTo>
                  <a:cubicBezTo>
                    <a:pt x="169967" y="66213"/>
                    <a:pt x="98250" y="102072"/>
                    <a:pt x="96311" y="209649"/>
                  </a:cubicBezTo>
                  <a:lnTo>
                    <a:pt x="349282" y="209649"/>
                  </a:lnTo>
                  <a:close/>
                  <a:moveTo>
                    <a:pt x="92435" y="273613"/>
                  </a:moveTo>
                  <a:cubicBezTo>
                    <a:pt x="90496" y="374426"/>
                    <a:pt x="132170" y="449051"/>
                    <a:pt x="231993" y="449051"/>
                  </a:cubicBezTo>
                  <a:cubicBezTo>
                    <a:pt x="291132" y="449051"/>
                    <a:pt x="338621" y="418038"/>
                    <a:pt x="346374" y="348238"/>
                  </a:cubicBezTo>
                  <a:lnTo>
                    <a:pt x="437475" y="348238"/>
                  </a:lnTo>
                  <a:cubicBezTo>
                    <a:pt x="434588" y="372467"/>
                    <a:pt x="430691" y="412223"/>
                    <a:pt x="395821" y="450020"/>
                  </a:cubicBezTo>
                  <a:cubicBezTo>
                    <a:pt x="374480" y="474249"/>
                    <a:pt x="326022" y="514954"/>
                    <a:pt x="228137" y="514954"/>
                  </a:cubicBezTo>
                  <a:cubicBezTo>
                    <a:pt x="74990" y="514954"/>
                    <a:pt x="2283" y="419976"/>
                    <a:pt x="2283" y="265860"/>
                  </a:cubicBezTo>
                  <a:cubicBezTo>
                    <a:pt x="2283" y="169913"/>
                    <a:pt x="21666" y="90442"/>
                    <a:pt x="98250" y="37118"/>
                  </a:cubicBezTo>
                  <a:cubicBezTo>
                    <a:pt x="144769" y="4167"/>
                    <a:pt x="202919" y="1279"/>
                    <a:pt x="231044" y="1279"/>
                  </a:cubicBezTo>
                  <a:cubicBezTo>
                    <a:pt x="449105" y="1279"/>
                    <a:pt x="444259" y="194142"/>
                    <a:pt x="442321" y="273613"/>
                  </a:cubicBezTo>
                  <a:lnTo>
                    <a:pt x="92435" y="273613"/>
                  </a:lnTo>
                  <a:close/>
                </a:path>
              </a:pathLst>
            </a:custGeom>
            <a:solidFill>
              <a:schemeClr val="tx2"/>
            </a:solidFill>
            <a:ln w="20192" cap="flat">
              <a:noFill/>
              <a:prstDash val="solid"/>
              <a:round/>
            </a:ln>
          </p:spPr>
          <p:txBody>
            <a:bodyPr rtlCol="0" anchor="ctr"/>
            <a:lstStyle/>
            <a:p>
              <a:endParaRPr lang="de-DE" dirty="0"/>
            </a:p>
          </p:txBody>
        </p:sp>
        <p:sp>
          <p:nvSpPr>
            <p:cNvPr id="48" name="Freihandform: Form 47">
              <a:extLst>
                <a:ext uri="{FF2B5EF4-FFF2-40B4-BE49-F238E27FC236}">
                  <a16:creationId xmlns:a16="http://schemas.microsoft.com/office/drawing/2014/main" id="{D03A9753-9E45-4D1D-80EA-F4997A62DF98}"/>
                </a:ext>
              </a:extLst>
            </p:cNvPr>
            <p:cNvSpPr/>
            <p:nvPr/>
          </p:nvSpPr>
          <p:spPr>
            <a:xfrm>
              <a:off x="11481267" y="2239255"/>
              <a:ext cx="66266" cy="119115"/>
            </a:xfrm>
            <a:custGeom>
              <a:avLst/>
              <a:gdLst>
                <a:gd name="connsiteX0" fmla="*/ 7217 w 273322"/>
                <a:gd name="connsiteY0" fmla="*/ 104901 h 491301"/>
                <a:gd name="connsiteX1" fmla="*/ 2371 w 273322"/>
                <a:gd name="connsiteY1" fmla="*/ 6047 h 491301"/>
                <a:gd name="connsiteX2" fmla="*/ 94441 w 273322"/>
                <a:gd name="connsiteY2" fmla="*/ 6047 h 491301"/>
                <a:gd name="connsiteX3" fmla="*/ 96379 w 273322"/>
                <a:gd name="connsiteY3" fmla="*/ 100055 h 491301"/>
                <a:gd name="connsiteX4" fmla="*/ 212698 w 273322"/>
                <a:gd name="connsiteY4" fmla="*/ 4089 h 491301"/>
                <a:gd name="connsiteX5" fmla="*/ 275694 w 273322"/>
                <a:gd name="connsiteY5" fmla="*/ 2150 h 491301"/>
                <a:gd name="connsiteX6" fmla="*/ 275694 w 273322"/>
                <a:gd name="connsiteY6" fmla="*/ 91313 h 491301"/>
                <a:gd name="connsiteX7" fmla="*/ 258249 w 273322"/>
                <a:gd name="connsiteY7" fmla="*/ 87456 h 491301"/>
                <a:gd name="connsiteX8" fmla="*/ 232082 w 273322"/>
                <a:gd name="connsiteY8" fmla="*/ 86487 h 491301"/>
                <a:gd name="connsiteX9" fmla="*/ 99287 w 273322"/>
                <a:gd name="connsiteY9" fmla="*/ 233799 h 491301"/>
                <a:gd name="connsiteX10" fmla="*/ 99287 w 273322"/>
                <a:gd name="connsiteY10" fmla="*/ 492585 h 491301"/>
                <a:gd name="connsiteX11" fmla="*/ 7217 w 273322"/>
                <a:gd name="connsiteY11" fmla="*/ 492585 h 491301"/>
                <a:gd name="connsiteX12" fmla="*/ 7217 w 273322"/>
                <a:gd name="connsiteY12" fmla="*/ 104901 h 49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322" h="491301">
                  <a:moveTo>
                    <a:pt x="7217" y="104901"/>
                  </a:moveTo>
                  <a:cubicBezTo>
                    <a:pt x="7217" y="71930"/>
                    <a:pt x="5258" y="38009"/>
                    <a:pt x="2371" y="6047"/>
                  </a:cubicBezTo>
                  <a:lnTo>
                    <a:pt x="94441" y="6047"/>
                  </a:lnTo>
                  <a:lnTo>
                    <a:pt x="96379" y="100055"/>
                  </a:lnTo>
                  <a:cubicBezTo>
                    <a:pt x="113824" y="32194"/>
                    <a:pt x="171974" y="9903"/>
                    <a:pt x="212698" y="4089"/>
                  </a:cubicBezTo>
                  <a:cubicBezTo>
                    <a:pt x="239835" y="212"/>
                    <a:pt x="260167" y="1181"/>
                    <a:pt x="275694" y="2150"/>
                  </a:cubicBezTo>
                  <a:lnTo>
                    <a:pt x="275694" y="91313"/>
                  </a:lnTo>
                  <a:cubicBezTo>
                    <a:pt x="270848" y="89374"/>
                    <a:pt x="265033" y="88426"/>
                    <a:pt x="258249" y="87456"/>
                  </a:cubicBezTo>
                  <a:cubicBezTo>
                    <a:pt x="251465" y="86487"/>
                    <a:pt x="242722" y="86487"/>
                    <a:pt x="232082" y="86487"/>
                  </a:cubicBezTo>
                  <a:cubicBezTo>
                    <a:pt x="124485" y="86487"/>
                    <a:pt x="99287" y="150452"/>
                    <a:pt x="99287" y="233799"/>
                  </a:cubicBezTo>
                  <a:lnTo>
                    <a:pt x="99287" y="492585"/>
                  </a:lnTo>
                  <a:lnTo>
                    <a:pt x="7217" y="492585"/>
                  </a:lnTo>
                  <a:lnTo>
                    <a:pt x="7217" y="104901"/>
                  </a:lnTo>
                  <a:close/>
                </a:path>
              </a:pathLst>
            </a:custGeom>
            <a:solidFill>
              <a:schemeClr val="tx2"/>
            </a:solidFill>
            <a:ln w="20192" cap="flat">
              <a:noFill/>
              <a:prstDash val="solid"/>
              <a:round/>
            </a:ln>
          </p:spPr>
          <p:txBody>
            <a:bodyPr rtlCol="0" anchor="ctr"/>
            <a:lstStyle/>
            <a:p>
              <a:endParaRPr lang="de-DE" dirty="0"/>
            </a:p>
          </p:txBody>
        </p:sp>
        <p:sp>
          <p:nvSpPr>
            <p:cNvPr id="49" name="Freihandform: Form 48">
              <a:extLst>
                <a:ext uri="{FF2B5EF4-FFF2-40B4-BE49-F238E27FC236}">
                  <a16:creationId xmlns:a16="http://schemas.microsoft.com/office/drawing/2014/main" id="{9462B007-6E68-4B48-9C4A-068E4B32C94B}"/>
                </a:ext>
              </a:extLst>
            </p:cNvPr>
            <p:cNvSpPr/>
            <p:nvPr/>
          </p:nvSpPr>
          <p:spPr>
            <a:xfrm>
              <a:off x="11573135" y="2238051"/>
              <a:ext cx="102926" cy="120314"/>
            </a:xfrm>
            <a:custGeom>
              <a:avLst/>
              <a:gdLst>
                <a:gd name="connsiteX0" fmla="*/ 3430 w 424531"/>
                <a:gd name="connsiteY0" fmla="*/ 67208 h 496249"/>
                <a:gd name="connsiteX1" fmla="*/ 2461 w 424531"/>
                <a:gd name="connsiteY1" fmla="*/ 10997 h 496249"/>
                <a:gd name="connsiteX2" fmla="*/ 93582 w 424531"/>
                <a:gd name="connsiteY2" fmla="*/ 10997 h 496249"/>
                <a:gd name="connsiteX3" fmla="*/ 94551 w 424531"/>
                <a:gd name="connsiteY3" fmla="*/ 89498 h 496249"/>
                <a:gd name="connsiteX4" fmla="*/ 250586 w 424531"/>
                <a:gd name="connsiteY4" fmla="*/ 1285 h 496249"/>
                <a:gd name="connsiteX5" fmla="*/ 426993 w 424531"/>
                <a:gd name="connsiteY5" fmla="*/ 167031 h 496249"/>
                <a:gd name="connsiteX6" fmla="*/ 426993 w 424531"/>
                <a:gd name="connsiteY6" fmla="*/ 497534 h 496249"/>
                <a:gd name="connsiteX7" fmla="*/ 333953 w 424531"/>
                <a:gd name="connsiteY7" fmla="*/ 497534 h 496249"/>
                <a:gd name="connsiteX8" fmla="*/ 333953 w 424531"/>
                <a:gd name="connsiteY8" fmla="*/ 188353 h 496249"/>
                <a:gd name="connsiteX9" fmla="*/ 307766 w 424531"/>
                <a:gd name="connsiteY9" fmla="*/ 105005 h 496249"/>
                <a:gd name="connsiteX10" fmla="*/ 221511 w 424531"/>
                <a:gd name="connsiteY10" fmla="*/ 72033 h 496249"/>
                <a:gd name="connsiteX11" fmla="*/ 94551 w 424531"/>
                <a:gd name="connsiteY11" fmla="*/ 217427 h 496249"/>
                <a:gd name="connsiteX12" fmla="*/ 94551 w 424531"/>
                <a:gd name="connsiteY12" fmla="*/ 497534 h 496249"/>
                <a:gd name="connsiteX13" fmla="*/ 3430 w 424531"/>
                <a:gd name="connsiteY13" fmla="*/ 497534 h 496249"/>
                <a:gd name="connsiteX14" fmla="*/ 3430 w 424531"/>
                <a:gd name="connsiteY14" fmla="*/ 67208 h 49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4531" h="496249">
                  <a:moveTo>
                    <a:pt x="3430" y="67208"/>
                  </a:moveTo>
                  <a:lnTo>
                    <a:pt x="2461" y="10997"/>
                  </a:lnTo>
                  <a:lnTo>
                    <a:pt x="93582" y="10997"/>
                  </a:lnTo>
                  <a:lnTo>
                    <a:pt x="94551" y="89498"/>
                  </a:lnTo>
                  <a:cubicBezTo>
                    <a:pt x="105212" y="69146"/>
                    <a:pt x="140101" y="1285"/>
                    <a:pt x="250586" y="1285"/>
                  </a:cubicBezTo>
                  <a:cubicBezTo>
                    <a:pt x="294198" y="1285"/>
                    <a:pt x="426993" y="17781"/>
                    <a:pt x="426993" y="167031"/>
                  </a:cubicBezTo>
                  <a:lnTo>
                    <a:pt x="426993" y="497534"/>
                  </a:lnTo>
                  <a:lnTo>
                    <a:pt x="333953" y="497534"/>
                  </a:lnTo>
                  <a:lnTo>
                    <a:pt x="333953" y="188353"/>
                  </a:lnTo>
                  <a:cubicBezTo>
                    <a:pt x="333953" y="156370"/>
                    <a:pt x="330077" y="127296"/>
                    <a:pt x="307766" y="105005"/>
                  </a:cubicBezTo>
                  <a:cubicBezTo>
                    <a:pt x="284526" y="82714"/>
                    <a:pt x="252524" y="72033"/>
                    <a:pt x="221511" y="72033"/>
                  </a:cubicBezTo>
                  <a:cubicBezTo>
                    <a:pt x="155608" y="72033"/>
                    <a:pt x="94551" y="119542"/>
                    <a:pt x="94551" y="217427"/>
                  </a:cubicBezTo>
                  <a:lnTo>
                    <a:pt x="94551" y="497534"/>
                  </a:lnTo>
                  <a:lnTo>
                    <a:pt x="3430" y="497534"/>
                  </a:lnTo>
                  <a:lnTo>
                    <a:pt x="3430" y="67208"/>
                  </a:lnTo>
                  <a:close/>
                </a:path>
              </a:pathLst>
            </a:custGeom>
            <a:solidFill>
              <a:schemeClr val="tx2"/>
            </a:solidFill>
            <a:ln w="20192" cap="flat">
              <a:noFill/>
              <a:prstDash val="solid"/>
              <a:round/>
            </a:ln>
          </p:spPr>
          <p:txBody>
            <a:bodyPr rtlCol="0" anchor="ctr"/>
            <a:lstStyle/>
            <a:p>
              <a:endParaRPr lang="de-DE" dirty="0"/>
            </a:p>
          </p:txBody>
        </p:sp>
        <p:sp>
          <p:nvSpPr>
            <p:cNvPr id="50" name="Freihandform: Form 49">
              <a:extLst>
                <a:ext uri="{FF2B5EF4-FFF2-40B4-BE49-F238E27FC236}">
                  <a16:creationId xmlns:a16="http://schemas.microsoft.com/office/drawing/2014/main" id="{C426FA50-AFD3-4F56-B9C5-390BDF75DCAA}"/>
                </a:ext>
              </a:extLst>
            </p:cNvPr>
            <p:cNvSpPr/>
            <p:nvPr/>
          </p:nvSpPr>
          <p:spPr>
            <a:xfrm rot="6876359" flipV="1">
              <a:off x="8582940" y="1206625"/>
              <a:ext cx="1312531" cy="267273"/>
            </a:xfrm>
            <a:custGeom>
              <a:avLst/>
              <a:gdLst>
                <a:gd name="connsiteX0" fmla="*/ 519 w 5413679"/>
                <a:gd name="connsiteY0" fmla="*/ 1102993 h 1102397"/>
                <a:gd name="connsiteX1" fmla="*/ 5414199 w 5413679"/>
                <a:gd name="connsiteY1" fmla="*/ 1102993 h 1102397"/>
                <a:gd name="connsiteX2" fmla="*/ 4531154 w 5413679"/>
                <a:gd name="connsiteY2" fmla="*/ 5845 h 1102397"/>
                <a:gd name="connsiteX3" fmla="*/ 1074246 w 5413679"/>
                <a:gd name="connsiteY3" fmla="*/ 596 h 1102397"/>
                <a:gd name="connsiteX4" fmla="*/ 519 w 5413679"/>
                <a:gd name="connsiteY4" fmla="*/ 1102993 h 1102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679" h="1102397">
                  <a:moveTo>
                    <a:pt x="519" y="1102993"/>
                  </a:moveTo>
                  <a:lnTo>
                    <a:pt x="5414199" y="1102993"/>
                  </a:lnTo>
                  <a:lnTo>
                    <a:pt x="4531154" y="5845"/>
                  </a:lnTo>
                  <a:lnTo>
                    <a:pt x="1074246" y="596"/>
                  </a:lnTo>
                  <a:lnTo>
                    <a:pt x="519" y="1102993"/>
                  </a:lnTo>
                  <a:close/>
                </a:path>
              </a:pathLst>
            </a:custGeom>
            <a:solidFill>
              <a:schemeClr val="tx2"/>
            </a:solidFill>
            <a:ln w="20192" cap="flat">
              <a:noFill/>
              <a:prstDash val="solid"/>
              <a:round/>
            </a:ln>
          </p:spPr>
          <p:txBody>
            <a:bodyPr rtlCol="0" anchor="ctr"/>
            <a:lstStyle/>
            <a:p>
              <a:endParaRPr lang="de-DE" dirty="0"/>
            </a:p>
          </p:txBody>
        </p:sp>
        <p:sp>
          <p:nvSpPr>
            <p:cNvPr id="51" name="Freihandform: Form 50">
              <a:extLst>
                <a:ext uri="{FF2B5EF4-FFF2-40B4-BE49-F238E27FC236}">
                  <a16:creationId xmlns:a16="http://schemas.microsoft.com/office/drawing/2014/main" id="{2E536BA7-2E4F-4441-91CB-BFF448E30A4B}"/>
                </a:ext>
              </a:extLst>
            </p:cNvPr>
            <p:cNvSpPr/>
            <p:nvPr/>
          </p:nvSpPr>
          <p:spPr>
            <a:xfrm rot="17793905" flipV="1">
              <a:off x="8591442" y="1112943"/>
              <a:ext cx="588515" cy="294260"/>
            </a:xfrm>
            <a:custGeom>
              <a:avLst/>
              <a:gdLst>
                <a:gd name="connsiteX0" fmla="*/ 910348 w 2427397"/>
                <a:gd name="connsiteY0" fmla="*/ 1214101 h 1213709"/>
                <a:gd name="connsiteX1" fmla="*/ 2427504 w 2427397"/>
                <a:gd name="connsiteY1" fmla="*/ 1214101 h 1213709"/>
                <a:gd name="connsiteX2" fmla="*/ 1517202 w 2427397"/>
                <a:gd name="connsiteY2" fmla="*/ 412 h 1213709"/>
                <a:gd name="connsiteX3" fmla="*/ 106 w 2427397"/>
                <a:gd name="connsiteY3" fmla="*/ 392 h 1213709"/>
                <a:gd name="connsiteX4" fmla="*/ 910348 w 2427397"/>
                <a:gd name="connsiteY4" fmla="*/ 1214101 h 121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397" h="1213709">
                  <a:moveTo>
                    <a:pt x="910348" y="1214101"/>
                  </a:moveTo>
                  <a:lnTo>
                    <a:pt x="2427504" y="1214101"/>
                  </a:lnTo>
                  <a:lnTo>
                    <a:pt x="1517202" y="412"/>
                  </a:lnTo>
                  <a:lnTo>
                    <a:pt x="106" y="392"/>
                  </a:lnTo>
                  <a:lnTo>
                    <a:pt x="910348" y="1214101"/>
                  </a:lnTo>
                  <a:close/>
                </a:path>
              </a:pathLst>
            </a:custGeom>
            <a:solidFill>
              <a:schemeClr val="tx2"/>
            </a:solidFill>
            <a:ln w="20192" cap="flat">
              <a:noFill/>
              <a:prstDash val="solid"/>
              <a:round/>
            </a:ln>
          </p:spPr>
          <p:txBody>
            <a:bodyPr rtlCol="0" anchor="ctr"/>
            <a:lstStyle/>
            <a:p>
              <a:endParaRPr lang="de-DE" dirty="0"/>
            </a:p>
          </p:txBody>
        </p:sp>
        <p:sp>
          <p:nvSpPr>
            <p:cNvPr id="52" name="Freihandform: Form 51">
              <a:extLst>
                <a:ext uri="{FF2B5EF4-FFF2-40B4-BE49-F238E27FC236}">
                  <a16:creationId xmlns:a16="http://schemas.microsoft.com/office/drawing/2014/main" id="{D09CCC63-5724-48E8-A983-5EE4C5F57630}"/>
                </a:ext>
              </a:extLst>
            </p:cNvPr>
            <p:cNvSpPr/>
            <p:nvPr/>
          </p:nvSpPr>
          <p:spPr>
            <a:xfrm>
              <a:off x="9699497" y="1250968"/>
              <a:ext cx="430787" cy="665179"/>
            </a:xfrm>
            <a:custGeom>
              <a:avLst/>
              <a:gdLst>
                <a:gd name="connsiteX0" fmla="*/ 394127 w 1776830"/>
                <a:gd name="connsiteY0" fmla="*/ 322864 h 2743606"/>
                <a:gd name="connsiteX1" fmla="*/ 806847 w 1776830"/>
                <a:gd name="connsiteY1" fmla="*/ 322864 h 2743606"/>
                <a:gd name="connsiteX2" fmla="*/ 1313999 w 1776830"/>
                <a:gd name="connsiteY2" fmla="*/ 731707 h 2743606"/>
                <a:gd name="connsiteX3" fmla="*/ 610350 w 1776830"/>
                <a:gd name="connsiteY3" fmla="*/ 1171968 h 2743606"/>
                <a:gd name="connsiteX4" fmla="*/ 394127 w 1776830"/>
                <a:gd name="connsiteY4" fmla="*/ 1171968 h 2743606"/>
                <a:gd name="connsiteX5" fmla="*/ 394127 w 1776830"/>
                <a:gd name="connsiteY5" fmla="*/ 322864 h 2743606"/>
                <a:gd name="connsiteX6" fmla="*/ 394127 w 1776830"/>
                <a:gd name="connsiteY6" fmla="*/ 1494273 h 2743606"/>
                <a:gd name="connsiteX7" fmla="*/ 649621 w 1776830"/>
                <a:gd name="connsiteY7" fmla="*/ 1494273 h 2743606"/>
                <a:gd name="connsiteX8" fmla="*/ 1361145 w 1776830"/>
                <a:gd name="connsiteY8" fmla="*/ 1977722 h 2743606"/>
                <a:gd name="connsiteX9" fmla="*/ 688932 w 1776830"/>
                <a:gd name="connsiteY9" fmla="*/ 2422000 h 2743606"/>
                <a:gd name="connsiteX10" fmla="*/ 394127 w 1776830"/>
                <a:gd name="connsiteY10" fmla="*/ 2422000 h 2743606"/>
                <a:gd name="connsiteX11" fmla="*/ 394127 w 1776830"/>
                <a:gd name="connsiteY11" fmla="*/ 1494273 h 2743606"/>
                <a:gd name="connsiteX12" fmla="*/ 992 w 1776830"/>
                <a:gd name="connsiteY12" fmla="*/ 2744326 h 2743606"/>
                <a:gd name="connsiteX13" fmla="*/ 732161 w 1776830"/>
                <a:gd name="connsiteY13" fmla="*/ 2744326 h 2743606"/>
                <a:gd name="connsiteX14" fmla="*/ 1777822 w 1776830"/>
                <a:gd name="connsiteY14" fmla="*/ 2013116 h 2743606"/>
                <a:gd name="connsiteX15" fmla="*/ 1140984 w 1776830"/>
                <a:gd name="connsiteY15" fmla="*/ 1352716 h 2743606"/>
                <a:gd name="connsiteX16" fmla="*/ 1140984 w 1776830"/>
                <a:gd name="connsiteY16" fmla="*/ 1344861 h 2743606"/>
                <a:gd name="connsiteX17" fmla="*/ 1707033 w 1776830"/>
                <a:gd name="connsiteY17" fmla="*/ 692355 h 2743606"/>
                <a:gd name="connsiteX18" fmla="*/ 743972 w 1776830"/>
                <a:gd name="connsiteY18" fmla="*/ 720 h 2743606"/>
                <a:gd name="connsiteX19" fmla="*/ 992 w 1776830"/>
                <a:gd name="connsiteY19" fmla="*/ 720 h 2743606"/>
                <a:gd name="connsiteX20" fmla="*/ 992 w 1776830"/>
                <a:gd name="connsiteY20" fmla="*/ 2744326 h 27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76830" h="2743606">
                  <a:moveTo>
                    <a:pt x="394127" y="322864"/>
                  </a:moveTo>
                  <a:lnTo>
                    <a:pt x="806847" y="322864"/>
                  </a:lnTo>
                  <a:cubicBezTo>
                    <a:pt x="1034821" y="322864"/>
                    <a:pt x="1313999" y="405424"/>
                    <a:pt x="1313999" y="731707"/>
                  </a:cubicBezTo>
                  <a:cubicBezTo>
                    <a:pt x="1313999" y="1136573"/>
                    <a:pt x="991653" y="1171968"/>
                    <a:pt x="610350" y="1171968"/>
                  </a:cubicBezTo>
                  <a:lnTo>
                    <a:pt x="394127" y="1171968"/>
                  </a:lnTo>
                  <a:lnTo>
                    <a:pt x="394127" y="322864"/>
                  </a:lnTo>
                  <a:close/>
                  <a:moveTo>
                    <a:pt x="394127" y="1494273"/>
                  </a:moveTo>
                  <a:lnTo>
                    <a:pt x="649621" y="1494273"/>
                  </a:lnTo>
                  <a:cubicBezTo>
                    <a:pt x="987655" y="1494273"/>
                    <a:pt x="1361145" y="1553271"/>
                    <a:pt x="1361145" y="1977722"/>
                  </a:cubicBezTo>
                  <a:cubicBezTo>
                    <a:pt x="1361145" y="2347314"/>
                    <a:pt x="1042756" y="2422000"/>
                    <a:pt x="688932" y="2422000"/>
                  </a:cubicBezTo>
                  <a:lnTo>
                    <a:pt x="394127" y="2422000"/>
                  </a:lnTo>
                  <a:lnTo>
                    <a:pt x="394127" y="1494273"/>
                  </a:lnTo>
                  <a:close/>
                  <a:moveTo>
                    <a:pt x="992" y="2744326"/>
                  </a:moveTo>
                  <a:lnTo>
                    <a:pt x="732161" y="2744326"/>
                  </a:lnTo>
                  <a:cubicBezTo>
                    <a:pt x="1290356" y="2744326"/>
                    <a:pt x="1777822" y="2602829"/>
                    <a:pt x="1777822" y="2013116"/>
                  </a:cubicBezTo>
                  <a:cubicBezTo>
                    <a:pt x="1777822" y="1627916"/>
                    <a:pt x="1514433" y="1384213"/>
                    <a:pt x="1140984" y="1352716"/>
                  </a:cubicBezTo>
                  <a:lnTo>
                    <a:pt x="1140984" y="1344861"/>
                  </a:lnTo>
                  <a:cubicBezTo>
                    <a:pt x="1486893" y="1258384"/>
                    <a:pt x="1707033" y="1069721"/>
                    <a:pt x="1707033" y="692355"/>
                  </a:cubicBezTo>
                  <a:cubicBezTo>
                    <a:pt x="1707033" y="185385"/>
                    <a:pt x="1313999" y="720"/>
                    <a:pt x="743972" y="720"/>
                  </a:cubicBezTo>
                  <a:lnTo>
                    <a:pt x="992" y="720"/>
                  </a:lnTo>
                  <a:lnTo>
                    <a:pt x="992" y="2744326"/>
                  </a:lnTo>
                  <a:close/>
                </a:path>
              </a:pathLst>
            </a:custGeom>
            <a:solidFill>
              <a:srgbClr val="231F20"/>
            </a:solidFill>
            <a:ln w="20192" cap="flat">
              <a:noFill/>
              <a:prstDash val="solid"/>
              <a:round/>
            </a:ln>
          </p:spPr>
          <p:txBody>
            <a:bodyPr rtlCol="0" anchor="ctr"/>
            <a:lstStyle/>
            <a:p>
              <a:endParaRPr lang="de-DE" dirty="0"/>
            </a:p>
          </p:txBody>
        </p:sp>
        <p:sp>
          <p:nvSpPr>
            <p:cNvPr id="53" name="Freihandform: Form 52">
              <a:extLst>
                <a:ext uri="{FF2B5EF4-FFF2-40B4-BE49-F238E27FC236}">
                  <a16:creationId xmlns:a16="http://schemas.microsoft.com/office/drawing/2014/main" id="{4C3BF2EB-93F5-48CD-A3CB-E313787E8D70}"/>
                </a:ext>
              </a:extLst>
            </p:cNvPr>
            <p:cNvSpPr/>
            <p:nvPr/>
          </p:nvSpPr>
          <p:spPr>
            <a:xfrm>
              <a:off x="10165285" y="1250968"/>
              <a:ext cx="555870" cy="665179"/>
            </a:xfrm>
            <a:custGeom>
              <a:avLst/>
              <a:gdLst>
                <a:gd name="connsiteX0" fmla="*/ 2294268 w 2292745"/>
                <a:gd name="connsiteY0" fmla="*/ 736 h 2743606"/>
                <a:gd name="connsiteX1" fmla="*/ 1881548 w 2292745"/>
                <a:gd name="connsiteY1" fmla="*/ 736 h 2743606"/>
                <a:gd name="connsiteX2" fmla="*/ 1153872 w 2292745"/>
                <a:gd name="connsiteY2" fmla="*/ 2398413 h 2743606"/>
                <a:gd name="connsiteX3" fmla="*/ 1145917 w 2292745"/>
                <a:gd name="connsiteY3" fmla="*/ 2398413 h 2743606"/>
                <a:gd name="connsiteX4" fmla="*/ 441823 w 2292745"/>
                <a:gd name="connsiteY4" fmla="*/ 736 h 2743606"/>
                <a:gd name="connsiteX5" fmla="*/ 1523 w 2292745"/>
                <a:gd name="connsiteY5" fmla="*/ 736 h 2743606"/>
                <a:gd name="connsiteX6" fmla="*/ 894360 w 2292745"/>
                <a:gd name="connsiteY6" fmla="*/ 2744342 h 2743606"/>
                <a:gd name="connsiteX7" fmla="*/ 1385743 w 2292745"/>
                <a:gd name="connsiteY7" fmla="*/ 2744342 h 2743606"/>
                <a:gd name="connsiteX8" fmla="*/ 2294268 w 2292745"/>
                <a:gd name="connsiteY8" fmla="*/ 736 h 27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2745" h="2743606">
                  <a:moveTo>
                    <a:pt x="2294268" y="736"/>
                  </a:moveTo>
                  <a:lnTo>
                    <a:pt x="1881548" y="736"/>
                  </a:lnTo>
                  <a:lnTo>
                    <a:pt x="1153872" y="2398413"/>
                  </a:lnTo>
                  <a:lnTo>
                    <a:pt x="1145917" y="2398413"/>
                  </a:lnTo>
                  <a:lnTo>
                    <a:pt x="441823" y="736"/>
                  </a:lnTo>
                  <a:lnTo>
                    <a:pt x="1523" y="736"/>
                  </a:lnTo>
                  <a:lnTo>
                    <a:pt x="894360" y="2744342"/>
                  </a:lnTo>
                  <a:lnTo>
                    <a:pt x="1385743" y="2744342"/>
                  </a:lnTo>
                  <a:lnTo>
                    <a:pt x="2294268" y="736"/>
                  </a:lnTo>
                  <a:close/>
                </a:path>
              </a:pathLst>
            </a:custGeom>
            <a:solidFill>
              <a:srgbClr val="231F20"/>
            </a:solidFill>
            <a:ln w="20192" cap="flat">
              <a:noFill/>
              <a:prstDash val="solid"/>
              <a:round/>
            </a:ln>
          </p:spPr>
          <p:txBody>
            <a:bodyPr rtlCol="0" anchor="ctr"/>
            <a:lstStyle/>
            <a:p>
              <a:endParaRPr lang="de-DE" dirty="0"/>
            </a:p>
          </p:txBody>
        </p:sp>
        <p:sp>
          <p:nvSpPr>
            <p:cNvPr id="54" name="Freihandform: Form 53">
              <a:extLst>
                <a:ext uri="{FF2B5EF4-FFF2-40B4-BE49-F238E27FC236}">
                  <a16:creationId xmlns:a16="http://schemas.microsoft.com/office/drawing/2014/main" id="{9ADF4170-083C-43E2-8B18-0476FF3664FF}"/>
                </a:ext>
              </a:extLst>
            </p:cNvPr>
            <p:cNvSpPr/>
            <p:nvPr/>
          </p:nvSpPr>
          <p:spPr>
            <a:xfrm>
              <a:off x="10758070" y="1239518"/>
              <a:ext cx="387088" cy="688055"/>
            </a:xfrm>
            <a:custGeom>
              <a:avLst/>
              <a:gdLst>
                <a:gd name="connsiteX0" fmla="*/ 1468732 w 1596587"/>
                <a:gd name="connsiteY0" fmla="*/ 99062 h 2837957"/>
                <a:gd name="connsiteX1" fmla="*/ 882715 w 1596587"/>
                <a:gd name="connsiteY1" fmla="*/ 733 h 2837957"/>
                <a:gd name="connsiteX2" fmla="*/ 1932 w 1596587"/>
                <a:gd name="connsiteY2" fmla="*/ 747449 h 2837957"/>
                <a:gd name="connsiteX3" fmla="*/ 1181660 w 1596587"/>
                <a:gd name="connsiteY3" fmla="*/ 2044647 h 2837957"/>
                <a:gd name="connsiteX4" fmla="*/ 642767 w 1596587"/>
                <a:gd name="connsiteY4" fmla="*/ 2492843 h 2837957"/>
                <a:gd name="connsiteX5" fmla="*/ 72721 w 1596587"/>
                <a:gd name="connsiteY5" fmla="*/ 2359179 h 2837957"/>
                <a:gd name="connsiteX6" fmla="*/ 33369 w 1596587"/>
                <a:gd name="connsiteY6" fmla="*/ 2724754 h 2837957"/>
                <a:gd name="connsiteX7" fmla="*/ 595541 w 1596587"/>
                <a:gd name="connsiteY7" fmla="*/ 2838691 h 2837957"/>
                <a:gd name="connsiteX8" fmla="*/ 1598519 w 1596587"/>
                <a:gd name="connsiteY8" fmla="*/ 2021085 h 2837957"/>
                <a:gd name="connsiteX9" fmla="*/ 418629 w 1596587"/>
                <a:gd name="connsiteY9" fmla="*/ 712034 h 2837957"/>
                <a:gd name="connsiteX10" fmla="*/ 898363 w 1596587"/>
                <a:gd name="connsiteY10" fmla="*/ 346541 h 2837957"/>
                <a:gd name="connsiteX11" fmla="*/ 1413672 w 1596587"/>
                <a:gd name="connsiteY11" fmla="*/ 460498 h 2837957"/>
                <a:gd name="connsiteX12" fmla="*/ 1468732 w 1596587"/>
                <a:gd name="connsiteY12" fmla="*/ 99062 h 28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96587" h="2837957">
                  <a:moveTo>
                    <a:pt x="1468732" y="99062"/>
                  </a:moveTo>
                  <a:cubicBezTo>
                    <a:pt x="1279969" y="32231"/>
                    <a:pt x="1063644" y="733"/>
                    <a:pt x="882715" y="733"/>
                  </a:cubicBezTo>
                  <a:cubicBezTo>
                    <a:pt x="387212" y="733"/>
                    <a:pt x="1932" y="260144"/>
                    <a:pt x="1932" y="747449"/>
                  </a:cubicBezTo>
                  <a:cubicBezTo>
                    <a:pt x="1932" y="1600530"/>
                    <a:pt x="1181660" y="1431473"/>
                    <a:pt x="1181660" y="2044647"/>
                  </a:cubicBezTo>
                  <a:cubicBezTo>
                    <a:pt x="1181660" y="2367034"/>
                    <a:pt x="866946" y="2492843"/>
                    <a:pt x="642767" y="2492843"/>
                  </a:cubicBezTo>
                  <a:cubicBezTo>
                    <a:pt x="442192" y="2492843"/>
                    <a:pt x="206363" y="2414260"/>
                    <a:pt x="72721" y="2359179"/>
                  </a:cubicBezTo>
                  <a:lnTo>
                    <a:pt x="33369" y="2724754"/>
                  </a:lnTo>
                  <a:cubicBezTo>
                    <a:pt x="214218" y="2783731"/>
                    <a:pt x="402941" y="2838691"/>
                    <a:pt x="595541" y="2838691"/>
                  </a:cubicBezTo>
                  <a:cubicBezTo>
                    <a:pt x="1146245" y="2838691"/>
                    <a:pt x="1598519" y="2606840"/>
                    <a:pt x="1598519" y="2021085"/>
                  </a:cubicBezTo>
                  <a:cubicBezTo>
                    <a:pt x="1598519" y="1116981"/>
                    <a:pt x="418629" y="1238833"/>
                    <a:pt x="418629" y="712034"/>
                  </a:cubicBezTo>
                  <a:cubicBezTo>
                    <a:pt x="418629" y="425143"/>
                    <a:pt x="678121" y="346541"/>
                    <a:pt x="898363" y="346541"/>
                  </a:cubicBezTo>
                  <a:cubicBezTo>
                    <a:pt x="1102956" y="346541"/>
                    <a:pt x="1213077" y="381854"/>
                    <a:pt x="1413672" y="460498"/>
                  </a:cubicBezTo>
                  <a:lnTo>
                    <a:pt x="1468732" y="99062"/>
                  </a:lnTo>
                  <a:close/>
                </a:path>
              </a:pathLst>
            </a:custGeom>
            <a:solidFill>
              <a:srgbClr val="231F20"/>
            </a:solidFill>
            <a:ln w="20192" cap="flat">
              <a:noFill/>
              <a:prstDash val="solid"/>
              <a:round/>
            </a:ln>
          </p:spPr>
          <p:txBody>
            <a:bodyPr rtlCol="0" anchor="ctr"/>
            <a:lstStyle/>
            <a:p>
              <a:endParaRPr lang="de-DE" dirty="0"/>
            </a:p>
          </p:txBody>
        </p:sp>
      </p:grpSp>
    </p:spTree>
    <p:extLst>
      <p:ext uri="{BB962C8B-B14F-4D97-AF65-F5344CB8AC3E}">
        <p14:creationId xmlns:p14="http://schemas.microsoft.com/office/powerpoint/2010/main" val="1840141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98B9C9-23B9-43E1-BE03-BB3F50FC5F5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5AC1F5C-D396-4CE7-8466-1839CF83975A}"/>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89B22ECF-5069-4589-83F4-DB3015AE52C7}"/>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2EFFD6A7-9E08-40F9-B9DE-C64228C3D165}"/>
              </a:ext>
            </a:extLst>
          </p:cNvPr>
          <p:cNvSpPr>
            <a:spLocks noGrp="1"/>
          </p:cNvSpPr>
          <p:nvPr>
            <p:ph type="sldNum" sz="quarter" idx="12"/>
          </p:nvPr>
        </p:nvSpPr>
        <p:spPr/>
        <p:txBody>
          <a:bodyPr/>
          <a:lstStyle/>
          <a:p>
            <a:fld id="{3ACDD500-7F1F-4995-B176-5463F0E054D5}" type="slidenum">
              <a:rPr lang="de-DE" smtClean="0"/>
              <a:pPr/>
              <a:t>‹Nr.›</a:t>
            </a:fld>
            <a:endParaRPr lang="de-DE" dirty="0"/>
          </a:p>
        </p:txBody>
      </p:sp>
      <p:sp>
        <p:nvSpPr>
          <p:cNvPr id="6" name="Textplatzhalter 8">
            <a:extLst>
              <a:ext uri="{FF2B5EF4-FFF2-40B4-BE49-F238E27FC236}">
                <a16:creationId xmlns:a16="http://schemas.microsoft.com/office/drawing/2014/main" id="{787511EB-DB54-4D15-9B50-0CC1A0DC634E}"/>
              </a:ext>
            </a:extLst>
          </p:cNvPr>
          <p:cNvSpPr>
            <a:spLocks noGrp="1"/>
          </p:cNvSpPr>
          <p:nvPr>
            <p:ph type="body" sz="quarter" idx="14"/>
          </p:nvPr>
        </p:nvSpPr>
        <p:spPr>
          <a:xfrm>
            <a:off x="518318" y="804994"/>
            <a:ext cx="9368065" cy="443198"/>
          </a:xfrm>
        </p:spPr>
        <p:txBody>
          <a:bodyPr>
            <a:noAutofit/>
          </a:bodyPr>
          <a:lstStyle>
            <a:lvl1pPr>
              <a:spcAft>
                <a:spcPts val="0"/>
              </a:spcAft>
              <a:defRPr sz="1700"/>
            </a:lvl1pPr>
          </a:lstStyle>
          <a:p>
            <a:pPr lvl="0"/>
            <a:r>
              <a:rPr lang="de-DE" dirty="0"/>
              <a:t>Mastertextformat bearbeiten</a:t>
            </a:r>
          </a:p>
        </p:txBody>
      </p:sp>
      <p:sp>
        <p:nvSpPr>
          <p:cNvPr id="8" name="Rechteck 7">
            <a:extLst>
              <a:ext uri="{FF2B5EF4-FFF2-40B4-BE49-F238E27FC236}">
                <a16:creationId xmlns:a16="http://schemas.microsoft.com/office/drawing/2014/main" id="{BB3297BD-0605-4802-9989-74C7A4919489}"/>
              </a:ext>
            </a:extLst>
          </p:cNvPr>
          <p:cNvSpPr/>
          <p:nvPr userDrawn="1"/>
        </p:nvSpPr>
        <p:spPr>
          <a:xfrm>
            <a:off x="0" y="1449387"/>
            <a:ext cx="12192000" cy="50403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endParaRPr lang="de-DE" dirty="0">
              <a:solidFill>
                <a:schemeClr val="bg1"/>
              </a:solidFill>
            </a:endParaRPr>
          </a:p>
        </p:txBody>
      </p:sp>
      <p:sp>
        <p:nvSpPr>
          <p:cNvPr id="15" name="Textplatzhalter 14">
            <a:extLst>
              <a:ext uri="{FF2B5EF4-FFF2-40B4-BE49-F238E27FC236}">
                <a16:creationId xmlns:a16="http://schemas.microsoft.com/office/drawing/2014/main" id="{66EE532A-E3B8-447B-9294-8BBDBFF3A437}"/>
              </a:ext>
            </a:extLst>
          </p:cNvPr>
          <p:cNvSpPr>
            <a:spLocks noGrp="1"/>
          </p:cNvSpPr>
          <p:nvPr>
            <p:ph type="body" sz="quarter" idx="16" hasCustomPrompt="1"/>
          </p:nvPr>
        </p:nvSpPr>
        <p:spPr>
          <a:xfrm>
            <a:off x="1685544" y="2135881"/>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13" name="Textplatzhalter 12">
            <a:extLst>
              <a:ext uri="{FF2B5EF4-FFF2-40B4-BE49-F238E27FC236}">
                <a16:creationId xmlns:a16="http://schemas.microsoft.com/office/drawing/2014/main" id="{7AAA878D-4393-4ADA-9AB4-EE300BFD15F5}"/>
              </a:ext>
            </a:extLst>
          </p:cNvPr>
          <p:cNvSpPr>
            <a:spLocks noGrp="1"/>
          </p:cNvSpPr>
          <p:nvPr>
            <p:ph type="body" sz="quarter" idx="15"/>
          </p:nvPr>
        </p:nvSpPr>
        <p:spPr>
          <a:xfrm>
            <a:off x="997300" y="2985092"/>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
        <p:nvSpPr>
          <p:cNvPr id="16" name="Textplatzhalter 14">
            <a:extLst>
              <a:ext uri="{FF2B5EF4-FFF2-40B4-BE49-F238E27FC236}">
                <a16:creationId xmlns:a16="http://schemas.microsoft.com/office/drawing/2014/main" id="{7A1CB510-E98F-46AF-BA8F-129FD1DBFAAB}"/>
              </a:ext>
            </a:extLst>
          </p:cNvPr>
          <p:cNvSpPr>
            <a:spLocks noGrp="1"/>
          </p:cNvSpPr>
          <p:nvPr>
            <p:ph type="body" sz="quarter" idx="17" hasCustomPrompt="1"/>
          </p:nvPr>
        </p:nvSpPr>
        <p:spPr>
          <a:xfrm>
            <a:off x="4368832" y="2135881"/>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17" name="Textplatzhalter 12">
            <a:extLst>
              <a:ext uri="{FF2B5EF4-FFF2-40B4-BE49-F238E27FC236}">
                <a16:creationId xmlns:a16="http://schemas.microsoft.com/office/drawing/2014/main" id="{375A4BB4-3CE5-491E-8BA4-9CD430AB84A3}"/>
              </a:ext>
            </a:extLst>
          </p:cNvPr>
          <p:cNvSpPr>
            <a:spLocks noGrp="1"/>
          </p:cNvSpPr>
          <p:nvPr>
            <p:ph type="body" sz="quarter" idx="18"/>
          </p:nvPr>
        </p:nvSpPr>
        <p:spPr>
          <a:xfrm>
            <a:off x="3680588" y="2985092"/>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
        <p:nvSpPr>
          <p:cNvPr id="18" name="Textplatzhalter 14">
            <a:extLst>
              <a:ext uri="{FF2B5EF4-FFF2-40B4-BE49-F238E27FC236}">
                <a16:creationId xmlns:a16="http://schemas.microsoft.com/office/drawing/2014/main" id="{7D676C96-2C3E-42D0-B4FB-9C4D20499564}"/>
              </a:ext>
            </a:extLst>
          </p:cNvPr>
          <p:cNvSpPr>
            <a:spLocks noGrp="1"/>
          </p:cNvSpPr>
          <p:nvPr>
            <p:ph type="body" sz="quarter" idx="19" hasCustomPrompt="1"/>
          </p:nvPr>
        </p:nvSpPr>
        <p:spPr>
          <a:xfrm>
            <a:off x="7052120" y="2135881"/>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19" name="Textplatzhalter 12">
            <a:extLst>
              <a:ext uri="{FF2B5EF4-FFF2-40B4-BE49-F238E27FC236}">
                <a16:creationId xmlns:a16="http://schemas.microsoft.com/office/drawing/2014/main" id="{2CEC78D1-1C22-4B37-A3C9-246D6EC7B2CE}"/>
              </a:ext>
            </a:extLst>
          </p:cNvPr>
          <p:cNvSpPr>
            <a:spLocks noGrp="1"/>
          </p:cNvSpPr>
          <p:nvPr>
            <p:ph type="body" sz="quarter" idx="20"/>
          </p:nvPr>
        </p:nvSpPr>
        <p:spPr>
          <a:xfrm>
            <a:off x="6363876" y="2985092"/>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
        <p:nvSpPr>
          <p:cNvPr id="20" name="Textplatzhalter 14">
            <a:extLst>
              <a:ext uri="{FF2B5EF4-FFF2-40B4-BE49-F238E27FC236}">
                <a16:creationId xmlns:a16="http://schemas.microsoft.com/office/drawing/2014/main" id="{0E355A8D-1451-439A-9D3C-1CCB0F95E651}"/>
              </a:ext>
            </a:extLst>
          </p:cNvPr>
          <p:cNvSpPr>
            <a:spLocks noGrp="1"/>
          </p:cNvSpPr>
          <p:nvPr>
            <p:ph type="body" sz="quarter" idx="21" hasCustomPrompt="1"/>
          </p:nvPr>
        </p:nvSpPr>
        <p:spPr>
          <a:xfrm>
            <a:off x="9735408" y="2135881"/>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21" name="Textplatzhalter 12">
            <a:extLst>
              <a:ext uri="{FF2B5EF4-FFF2-40B4-BE49-F238E27FC236}">
                <a16:creationId xmlns:a16="http://schemas.microsoft.com/office/drawing/2014/main" id="{29A7C06D-C5B8-476B-81B8-2EB525974217}"/>
              </a:ext>
            </a:extLst>
          </p:cNvPr>
          <p:cNvSpPr>
            <a:spLocks noGrp="1"/>
          </p:cNvSpPr>
          <p:nvPr>
            <p:ph type="body" sz="quarter" idx="22"/>
          </p:nvPr>
        </p:nvSpPr>
        <p:spPr>
          <a:xfrm>
            <a:off x="9047164" y="2985092"/>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
        <p:nvSpPr>
          <p:cNvPr id="22" name="Textplatzhalter 14">
            <a:extLst>
              <a:ext uri="{FF2B5EF4-FFF2-40B4-BE49-F238E27FC236}">
                <a16:creationId xmlns:a16="http://schemas.microsoft.com/office/drawing/2014/main" id="{E951CEF7-BDAF-4EF1-B2B0-06251A90AFFF}"/>
              </a:ext>
            </a:extLst>
          </p:cNvPr>
          <p:cNvSpPr>
            <a:spLocks noGrp="1"/>
          </p:cNvSpPr>
          <p:nvPr>
            <p:ph type="body" sz="quarter" idx="23" hasCustomPrompt="1"/>
          </p:nvPr>
        </p:nvSpPr>
        <p:spPr>
          <a:xfrm>
            <a:off x="1685544" y="4224036"/>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23" name="Textplatzhalter 12">
            <a:extLst>
              <a:ext uri="{FF2B5EF4-FFF2-40B4-BE49-F238E27FC236}">
                <a16:creationId xmlns:a16="http://schemas.microsoft.com/office/drawing/2014/main" id="{4ED8199A-3518-4B55-803F-205420700046}"/>
              </a:ext>
            </a:extLst>
          </p:cNvPr>
          <p:cNvSpPr>
            <a:spLocks noGrp="1"/>
          </p:cNvSpPr>
          <p:nvPr>
            <p:ph type="body" sz="quarter" idx="24"/>
          </p:nvPr>
        </p:nvSpPr>
        <p:spPr>
          <a:xfrm>
            <a:off x="997300" y="5067504"/>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
        <p:nvSpPr>
          <p:cNvPr id="24" name="Textplatzhalter 14">
            <a:extLst>
              <a:ext uri="{FF2B5EF4-FFF2-40B4-BE49-F238E27FC236}">
                <a16:creationId xmlns:a16="http://schemas.microsoft.com/office/drawing/2014/main" id="{554D40B6-0423-49D1-9EA7-69F3FD5AB915}"/>
              </a:ext>
            </a:extLst>
          </p:cNvPr>
          <p:cNvSpPr>
            <a:spLocks noGrp="1"/>
          </p:cNvSpPr>
          <p:nvPr>
            <p:ph type="body" sz="quarter" idx="25" hasCustomPrompt="1"/>
          </p:nvPr>
        </p:nvSpPr>
        <p:spPr>
          <a:xfrm>
            <a:off x="4368832" y="4224036"/>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25" name="Textplatzhalter 12">
            <a:extLst>
              <a:ext uri="{FF2B5EF4-FFF2-40B4-BE49-F238E27FC236}">
                <a16:creationId xmlns:a16="http://schemas.microsoft.com/office/drawing/2014/main" id="{B1D0B204-CA5E-4447-B585-701B04C51DA2}"/>
              </a:ext>
            </a:extLst>
          </p:cNvPr>
          <p:cNvSpPr>
            <a:spLocks noGrp="1"/>
          </p:cNvSpPr>
          <p:nvPr>
            <p:ph type="body" sz="quarter" idx="26"/>
          </p:nvPr>
        </p:nvSpPr>
        <p:spPr>
          <a:xfrm>
            <a:off x="3680588" y="5067504"/>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
        <p:nvSpPr>
          <p:cNvPr id="26" name="Textplatzhalter 14">
            <a:extLst>
              <a:ext uri="{FF2B5EF4-FFF2-40B4-BE49-F238E27FC236}">
                <a16:creationId xmlns:a16="http://schemas.microsoft.com/office/drawing/2014/main" id="{8CB6577C-8E83-4B39-B6C5-7119B3B024E5}"/>
              </a:ext>
            </a:extLst>
          </p:cNvPr>
          <p:cNvSpPr>
            <a:spLocks noGrp="1"/>
          </p:cNvSpPr>
          <p:nvPr>
            <p:ph type="body" sz="quarter" idx="27" hasCustomPrompt="1"/>
          </p:nvPr>
        </p:nvSpPr>
        <p:spPr>
          <a:xfrm>
            <a:off x="7052120" y="4224036"/>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27" name="Textplatzhalter 12">
            <a:extLst>
              <a:ext uri="{FF2B5EF4-FFF2-40B4-BE49-F238E27FC236}">
                <a16:creationId xmlns:a16="http://schemas.microsoft.com/office/drawing/2014/main" id="{51B3F89A-6E35-454B-93D2-C6578F7FE5F1}"/>
              </a:ext>
            </a:extLst>
          </p:cNvPr>
          <p:cNvSpPr>
            <a:spLocks noGrp="1"/>
          </p:cNvSpPr>
          <p:nvPr>
            <p:ph type="body" sz="quarter" idx="28"/>
          </p:nvPr>
        </p:nvSpPr>
        <p:spPr>
          <a:xfrm>
            <a:off x="6363876" y="5067504"/>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
        <p:nvSpPr>
          <p:cNvPr id="28" name="Textplatzhalter 14">
            <a:extLst>
              <a:ext uri="{FF2B5EF4-FFF2-40B4-BE49-F238E27FC236}">
                <a16:creationId xmlns:a16="http://schemas.microsoft.com/office/drawing/2014/main" id="{DEC7CF6B-1B6D-4A86-8B01-26EA2F3FC1F2}"/>
              </a:ext>
            </a:extLst>
          </p:cNvPr>
          <p:cNvSpPr>
            <a:spLocks noGrp="1"/>
          </p:cNvSpPr>
          <p:nvPr>
            <p:ph type="body" sz="quarter" idx="29" hasCustomPrompt="1"/>
          </p:nvPr>
        </p:nvSpPr>
        <p:spPr>
          <a:xfrm>
            <a:off x="9735408" y="4224036"/>
            <a:ext cx="765048" cy="1104900"/>
          </a:xfrm>
          <a:prstGeom prst="diamond">
            <a:avLst/>
          </a:prstGeom>
          <a:solidFill>
            <a:srgbClr val="003561"/>
          </a:solidFill>
        </p:spPr>
        <p:txBody>
          <a:bodyPr anchor="ctr" anchorCtr="0">
            <a:noAutofit/>
          </a:bodyPr>
          <a:lstStyle>
            <a:lvl1pPr algn="ctr">
              <a:defRPr sz="1800" b="1">
                <a:solidFill>
                  <a:schemeClr val="bg1"/>
                </a:solidFill>
              </a:defRPr>
            </a:lvl1pPr>
          </a:lstStyle>
          <a:p>
            <a:pPr lvl="0"/>
            <a:r>
              <a:rPr lang="de-DE" dirty="0"/>
              <a:t>00</a:t>
            </a:r>
          </a:p>
        </p:txBody>
      </p:sp>
      <p:sp>
        <p:nvSpPr>
          <p:cNvPr id="29" name="Textplatzhalter 12">
            <a:extLst>
              <a:ext uri="{FF2B5EF4-FFF2-40B4-BE49-F238E27FC236}">
                <a16:creationId xmlns:a16="http://schemas.microsoft.com/office/drawing/2014/main" id="{7C82FF57-4B9F-4D8F-BBF7-E3C36EB5A092}"/>
              </a:ext>
            </a:extLst>
          </p:cNvPr>
          <p:cNvSpPr>
            <a:spLocks noGrp="1"/>
          </p:cNvSpPr>
          <p:nvPr>
            <p:ph type="body" sz="quarter" idx="30"/>
          </p:nvPr>
        </p:nvSpPr>
        <p:spPr>
          <a:xfrm>
            <a:off x="9047164" y="5067504"/>
            <a:ext cx="2141537" cy="443198"/>
          </a:xfrm>
        </p:spPr>
        <p:txBody>
          <a:bodyPr wrap="square">
            <a:spAutoFit/>
          </a:bodyPr>
          <a:lstStyle>
            <a:lvl1pPr algn="ctr">
              <a:spcAft>
                <a:spcPts val="0"/>
              </a:spcAft>
              <a:defRPr>
                <a:solidFill>
                  <a:schemeClr val="bg1"/>
                </a:solidFill>
              </a:defRPr>
            </a:lvl1pPr>
            <a:lvl2pPr marL="0" indent="0">
              <a:buNone/>
              <a:defRPr/>
            </a:lvl2pPr>
          </a:lstStyle>
          <a:p>
            <a:pPr lvl="0"/>
            <a:r>
              <a:rPr lang="de-DE" dirty="0"/>
              <a:t>Mastertextformat</a:t>
            </a:r>
          </a:p>
          <a:p>
            <a:pPr lvl="0"/>
            <a:r>
              <a:rPr lang="de-DE" dirty="0"/>
              <a:t>bearbeiten</a:t>
            </a:r>
          </a:p>
        </p:txBody>
      </p:sp>
    </p:spTree>
    <p:extLst>
      <p:ext uri="{BB962C8B-B14F-4D97-AF65-F5344CB8AC3E}">
        <p14:creationId xmlns:p14="http://schemas.microsoft.com/office/powerpoint/2010/main" val="273629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69A6034B-5EF6-4D61-80E8-97F2BB2DEBAD}"/>
              </a:ext>
            </a:extLst>
          </p:cNvPr>
          <p:cNvSpPr/>
          <p:nvPr userDrawn="1"/>
        </p:nvSpPr>
        <p:spPr>
          <a:xfrm>
            <a:off x="0" y="6488906"/>
            <a:ext cx="12192000" cy="369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Datumsplatzhalter 2">
            <a:extLst>
              <a:ext uri="{FF2B5EF4-FFF2-40B4-BE49-F238E27FC236}">
                <a16:creationId xmlns:a16="http://schemas.microsoft.com/office/drawing/2014/main" id="{0203A0DC-3233-4ABE-9487-E6BCB8EAA25A}"/>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4C0E82EB-2947-47AA-99D9-E321DEC1EB4B}"/>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3A0BAC82-ABEC-4395-B11A-0512FF498DA3}"/>
              </a:ext>
            </a:extLst>
          </p:cNvPr>
          <p:cNvSpPr>
            <a:spLocks noGrp="1"/>
          </p:cNvSpPr>
          <p:nvPr>
            <p:ph type="sldNum" sz="quarter" idx="12"/>
          </p:nvPr>
        </p:nvSpPr>
        <p:spPr/>
        <p:txBody>
          <a:bodyPr/>
          <a:lstStyle/>
          <a:p>
            <a:fld id="{3ACDD500-7F1F-4995-B176-5463F0E054D5}" type="slidenum">
              <a:rPr lang="de-DE" smtClean="0"/>
              <a:pPr/>
              <a:t>‹Nr.›</a:t>
            </a:fld>
            <a:endParaRPr lang="de-DE" dirty="0"/>
          </a:p>
        </p:txBody>
      </p:sp>
      <p:sp>
        <p:nvSpPr>
          <p:cNvPr id="9" name="Textplatzhalter 8">
            <a:extLst>
              <a:ext uri="{FF2B5EF4-FFF2-40B4-BE49-F238E27FC236}">
                <a16:creationId xmlns:a16="http://schemas.microsoft.com/office/drawing/2014/main" id="{83AE0433-31CA-4FFF-A061-9F333F26302B}"/>
              </a:ext>
            </a:extLst>
          </p:cNvPr>
          <p:cNvSpPr>
            <a:spLocks noGrp="1"/>
          </p:cNvSpPr>
          <p:nvPr>
            <p:ph type="body" sz="quarter" idx="14"/>
          </p:nvPr>
        </p:nvSpPr>
        <p:spPr>
          <a:xfrm>
            <a:off x="518318" y="804994"/>
            <a:ext cx="9368065" cy="443198"/>
          </a:xfrm>
        </p:spPr>
        <p:txBody>
          <a:bodyPr>
            <a:noAutofit/>
          </a:bodyPr>
          <a:lstStyle>
            <a:lvl1pPr>
              <a:spcAft>
                <a:spcPts val="0"/>
              </a:spcAft>
              <a:defRPr sz="1700">
                <a:solidFill>
                  <a:schemeClr val="accent2"/>
                </a:solidFill>
              </a:defRPr>
            </a:lvl1pPr>
          </a:lstStyle>
          <a:p>
            <a:pPr lvl="0"/>
            <a:r>
              <a:rPr lang="de-DE" dirty="0"/>
              <a:t>Mastertextformat bearbeiten</a:t>
            </a:r>
          </a:p>
        </p:txBody>
      </p:sp>
      <p:sp>
        <p:nvSpPr>
          <p:cNvPr id="10" name="Titel 9">
            <a:extLst>
              <a:ext uri="{FF2B5EF4-FFF2-40B4-BE49-F238E27FC236}">
                <a16:creationId xmlns:a16="http://schemas.microsoft.com/office/drawing/2014/main" id="{3B48CCF5-5272-4D85-8B20-7F61E0C2FF38}"/>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CBB6AD5F-0DA1-49CC-B030-B4DC2FC8DC1D}"/>
              </a:ext>
            </a:extLst>
          </p:cNvPr>
          <p:cNvSpPr>
            <a:spLocks noGrp="1"/>
          </p:cNvSpPr>
          <p:nvPr>
            <p:ph type="body" sz="quarter" idx="15"/>
          </p:nvPr>
        </p:nvSpPr>
        <p:spPr>
          <a:xfrm>
            <a:off x="518317" y="1451770"/>
            <a:ext cx="11157745" cy="467756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508347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ild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C08F3103-8BB5-4B14-AF22-CA87749221E0}"/>
              </a:ext>
            </a:extLst>
          </p:cNvPr>
          <p:cNvSpPr/>
          <p:nvPr userDrawn="1"/>
        </p:nvSpPr>
        <p:spPr>
          <a:xfrm>
            <a:off x="0" y="6488906"/>
            <a:ext cx="12192000" cy="369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Datumsplatzhalter 2">
            <a:extLst>
              <a:ext uri="{FF2B5EF4-FFF2-40B4-BE49-F238E27FC236}">
                <a16:creationId xmlns:a16="http://schemas.microsoft.com/office/drawing/2014/main" id="{0203A0DC-3233-4ABE-9487-E6BCB8EAA25A}"/>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4C0E82EB-2947-47AA-99D9-E321DEC1EB4B}"/>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9" name="Textplatzhalter 8">
            <a:extLst>
              <a:ext uri="{FF2B5EF4-FFF2-40B4-BE49-F238E27FC236}">
                <a16:creationId xmlns:a16="http://schemas.microsoft.com/office/drawing/2014/main" id="{83AE0433-31CA-4FFF-A061-9F333F26302B}"/>
              </a:ext>
            </a:extLst>
          </p:cNvPr>
          <p:cNvSpPr>
            <a:spLocks noGrp="1"/>
          </p:cNvSpPr>
          <p:nvPr>
            <p:ph type="body" sz="quarter" idx="14"/>
          </p:nvPr>
        </p:nvSpPr>
        <p:spPr>
          <a:xfrm>
            <a:off x="518318" y="804994"/>
            <a:ext cx="9368065" cy="443198"/>
          </a:xfrm>
        </p:spPr>
        <p:txBody>
          <a:bodyPr>
            <a:noAutofit/>
          </a:bodyPr>
          <a:lstStyle>
            <a:lvl1pPr>
              <a:spcAft>
                <a:spcPts val="0"/>
              </a:spcAft>
              <a:defRPr sz="1700">
                <a:solidFill>
                  <a:schemeClr val="accent2"/>
                </a:solidFill>
              </a:defRPr>
            </a:lvl1pPr>
          </a:lstStyle>
          <a:p>
            <a:pPr lvl="0"/>
            <a:r>
              <a:rPr lang="de-DE" dirty="0"/>
              <a:t>Mastertextformat bearbeiten</a:t>
            </a:r>
          </a:p>
        </p:txBody>
      </p:sp>
      <p:sp>
        <p:nvSpPr>
          <p:cNvPr id="10" name="Titel 9">
            <a:extLst>
              <a:ext uri="{FF2B5EF4-FFF2-40B4-BE49-F238E27FC236}">
                <a16:creationId xmlns:a16="http://schemas.microsoft.com/office/drawing/2014/main" id="{3B48CCF5-5272-4D85-8B20-7F61E0C2FF38}"/>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CBB6AD5F-0DA1-49CC-B030-B4DC2FC8DC1D}"/>
              </a:ext>
            </a:extLst>
          </p:cNvPr>
          <p:cNvSpPr>
            <a:spLocks noGrp="1"/>
          </p:cNvSpPr>
          <p:nvPr>
            <p:ph type="body" sz="quarter" idx="15"/>
          </p:nvPr>
        </p:nvSpPr>
        <p:spPr>
          <a:xfrm>
            <a:off x="518317" y="1451770"/>
            <a:ext cx="5469733" cy="4677568"/>
          </a:xfrm>
        </p:spPr>
        <p:txBody>
          <a:bodyPr rIns="18000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Bildplatzhalter 6">
            <a:extLst>
              <a:ext uri="{FF2B5EF4-FFF2-40B4-BE49-F238E27FC236}">
                <a16:creationId xmlns:a16="http://schemas.microsoft.com/office/drawing/2014/main" id="{C9F980CB-BBDA-4FA8-9477-0A39592B8037}"/>
              </a:ext>
            </a:extLst>
          </p:cNvPr>
          <p:cNvSpPr>
            <a:spLocks noGrp="1"/>
          </p:cNvSpPr>
          <p:nvPr>
            <p:ph type="pic" sz="quarter" idx="16" hasCustomPrompt="1"/>
          </p:nvPr>
        </p:nvSpPr>
        <p:spPr>
          <a:xfrm>
            <a:off x="6203952" y="1451770"/>
            <a:ext cx="5988048" cy="5406230"/>
          </a:xfrm>
        </p:spPr>
        <p:txBody>
          <a:bodyPr/>
          <a:lstStyle/>
          <a:p>
            <a:r>
              <a:rPr lang="de-DE" dirty="0"/>
              <a:t> </a:t>
            </a:r>
          </a:p>
        </p:txBody>
      </p:sp>
    </p:spTree>
    <p:extLst>
      <p:ext uri="{BB962C8B-B14F-4D97-AF65-F5344CB8AC3E}">
        <p14:creationId xmlns:p14="http://schemas.microsoft.com/office/powerpoint/2010/main" val="677083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Text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39829659-41D2-4008-B5CD-C73642153697}"/>
              </a:ext>
            </a:extLst>
          </p:cNvPr>
          <p:cNvSpPr/>
          <p:nvPr userDrawn="1"/>
        </p:nvSpPr>
        <p:spPr>
          <a:xfrm>
            <a:off x="0" y="6488906"/>
            <a:ext cx="12192000" cy="369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extplatzhalter 8">
            <a:extLst>
              <a:ext uri="{FF2B5EF4-FFF2-40B4-BE49-F238E27FC236}">
                <a16:creationId xmlns:a16="http://schemas.microsoft.com/office/drawing/2014/main" id="{83AE0433-31CA-4FFF-A061-9F333F26302B}"/>
              </a:ext>
            </a:extLst>
          </p:cNvPr>
          <p:cNvSpPr>
            <a:spLocks noGrp="1"/>
          </p:cNvSpPr>
          <p:nvPr>
            <p:ph type="body" sz="quarter" idx="14"/>
          </p:nvPr>
        </p:nvSpPr>
        <p:spPr>
          <a:xfrm>
            <a:off x="518318" y="804994"/>
            <a:ext cx="9368065" cy="443198"/>
          </a:xfrm>
        </p:spPr>
        <p:txBody>
          <a:bodyPr>
            <a:noAutofit/>
          </a:bodyPr>
          <a:lstStyle>
            <a:lvl1pPr>
              <a:spcAft>
                <a:spcPts val="0"/>
              </a:spcAft>
              <a:defRPr sz="1700">
                <a:solidFill>
                  <a:schemeClr val="accent2"/>
                </a:solidFill>
              </a:defRPr>
            </a:lvl1pPr>
          </a:lstStyle>
          <a:p>
            <a:pPr lvl="0"/>
            <a:r>
              <a:rPr lang="de-DE" dirty="0"/>
              <a:t>Mastertextformat bearbeiten</a:t>
            </a:r>
          </a:p>
        </p:txBody>
      </p:sp>
      <p:sp>
        <p:nvSpPr>
          <p:cNvPr id="10" name="Titel 9">
            <a:extLst>
              <a:ext uri="{FF2B5EF4-FFF2-40B4-BE49-F238E27FC236}">
                <a16:creationId xmlns:a16="http://schemas.microsoft.com/office/drawing/2014/main" id="{3B48CCF5-5272-4D85-8B20-7F61E0C2FF38}"/>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CBB6AD5F-0DA1-49CC-B030-B4DC2FC8DC1D}"/>
              </a:ext>
            </a:extLst>
          </p:cNvPr>
          <p:cNvSpPr>
            <a:spLocks noGrp="1"/>
          </p:cNvSpPr>
          <p:nvPr>
            <p:ph type="body" sz="quarter" idx="15"/>
          </p:nvPr>
        </p:nvSpPr>
        <p:spPr>
          <a:xfrm>
            <a:off x="6203950" y="1451770"/>
            <a:ext cx="5469733" cy="4677568"/>
          </a:xfrm>
        </p:spPr>
        <p:txBody>
          <a:bodyPr lIns="180000" rIns="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Foliennummernplatzhalter 7">
            <a:extLst>
              <a:ext uri="{FF2B5EF4-FFF2-40B4-BE49-F238E27FC236}">
                <a16:creationId xmlns:a16="http://schemas.microsoft.com/office/drawing/2014/main" id="{7376918E-1E8C-4A6D-8F08-5A0B8AFF1DC8}"/>
              </a:ext>
            </a:extLst>
          </p:cNvPr>
          <p:cNvSpPr>
            <a:spLocks noGrp="1"/>
          </p:cNvSpPr>
          <p:nvPr>
            <p:ph type="sldNum" sz="quarter" idx="19"/>
          </p:nvPr>
        </p:nvSpPr>
        <p:spPr/>
        <p:txBody>
          <a:bodyPr/>
          <a:lstStyle/>
          <a:p>
            <a:fld id="{3ACDD500-7F1F-4995-B176-5463F0E054D5}" type="slidenum">
              <a:rPr lang="de-DE" smtClean="0"/>
              <a:pPr/>
              <a:t>‹Nr.›</a:t>
            </a:fld>
            <a:endParaRPr lang="de-DE" dirty="0"/>
          </a:p>
        </p:txBody>
      </p:sp>
      <p:sp>
        <p:nvSpPr>
          <p:cNvPr id="7" name="Bildplatzhalter 6">
            <a:extLst>
              <a:ext uri="{FF2B5EF4-FFF2-40B4-BE49-F238E27FC236}">
                <a16:creationId xmlns:a16="http://schemas.microsoft.com/office/drawing/2014/main" id="{C9F980CB-BBDA-4FA8-9477-0A39592B8037}"/>
              </a:ext>
            </a:extLst>
          </p:cNvPr>
          <p:cNvSpPr>
            <a:spLocks noGrp="1"/>
          </p:cNvSpPr>
          <p:nvPr>
            <p:ph type="pic" sz="quarter" idx="16" hasCustomPrompt="1"/>
          </p:nvPr>
        </p:nvSpPr>
        <p:spPr>
          <a:xfrm>
            <a:off x="0" y="1451770"/>
            <a:ext cx="5988048" cy="5406230"/>
          </a:xfrm>
        </p:spPr>
        <p:txBody>
          <a:bodyPr/>
          <a:lstStyle/>
          <a:p>
            <a:r>
              <a:rPr lang="de-DE" dirty="0"/>
              <a:t> </a:t>
            </a:r>
          </a:p>
        </p:txBody>
      </p:sp>
    </p:spTree>
    <p:extLst>
      <p:ext uri="{BB962C8B-B14F-4D97-AF65-F5344CB8AC3E}">
        <p14:creationId xmlns:p14="http://schemas.microsoft.com/office/powerpoint/2010/main" val="346154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83AE0433-31CA-4FFF-A061-9F333F26302B}"/>
              </a:ext>
            </a:extLst>
          </p:cNvPr>
          <p:cNvSpPr>
            <a:spLocks noGrp="1"/>
          </p:cNvSpPr>
          <p:nvPr>
            <p:ph type="body" sz="quarter" idx="14"/>
          </p:nvPr>
        </p:nvSpPr>
        <p:spPr>
          <a:xfrm>
            <a:off x="518318" y="804994"/>
            <a:ext cx="9368065" cy="443198"/>
          </a:xfrm>
        </p:spPr>
        <p:txBody>
          <a:bodyPr>
            <a:noAutofit/>
          </a:bodyPr>
          <a:lstStyle>
            <a:lvl1pPr>
              <a:spcAft>
                <a:spcPts val="0"/>
              </a:spcAft>
              <a:defRPr sz="1700">
                <a:solidFill>
                  <a:schemeClr val="accent2"/>
                </a:solidFill>
              </a:defRPr>
            </a:lvl1pPr>
          </a:lstStyle>
          <a:p>
            <a:pPr lvl="0"/>
            <a:r>
              <a:rPr lang="de-DE" dirty="0"/>
              <a:t>Mastertextformat bearbeiten</a:t>
            </a:r>
          </a:p>
        </p:txBody>
      </p:sp>
      <p:sp>
        <p:nvSpPr>
          <p:cNvPr id="10" name="Titel 9">
            <a:extLst>
              <a:ext uri="{FF2B5EF4-FFF2-40B4-BE49-F238E27FC236}">
                <a16:creationId xmlns:a16="http://schemas.microsoft.com/office/drawing/2014/main" id="{3B48CCF5-5272-4D85-8B20-7F61E0C2FF38}"/>
              </a:ext>
            </a:extLst>
          </p:cNvPr>
          <p:cNvSpPr>
            <a:spLocks noGrp="1"/>
          </p:cNvSpPr>
          <p:nvPr>
            <p:ph type="title"/>
          </p:nvPr>
        </p:nvSpPr>
        <p:spPr/>
        <p:txBody>
          <a:bodyPr/>
          <a:lstStyle/>
          <a:p>
            <a:r>
              <a:rPr lang="de-DE"/>
              <a:t>Mastertitelformat bearbeiten</a:t>
            </a:r>
          </a:p>
        </p:txBody>
      </p:sp>
      <p:sp>
        <p:nvSpPr>
          <p:cNvPr id="7" name="Bildplatzhalter 6">
            <a:extLst>
              <a:ext uri="{FF2B5EF4-FFF2-40B4-BE49-F238E27FC236}">
                <a16:creationId xmlns:a16="http://schemas.microsoft.com/office/drawing/2014/main" id="{C9F980CB-BBDA-4FA8-9477-0A39592B8037}"/>
              </a:ext>
            </a:extLst>
          </p:cNvPr>
          <p:cNvSpPr>
            <a:spLocks noGrp="1"/>
          </p:cNvSpPr>
          <p:nvPr>
            <p:ph type="pic" sz="quarter" idx="16" hasCustomPrompt="1"/>
          </p:nvPr>
        </p:nvSpPr>
        <p:spPr>
          <a:xfrm>
            <a:off x="0" y="1451770"/>
            <a:ext cx="12192000" cy="5406230"/>
          </a:xfrm>
        </p:spPr>
        <p:txBody>
          <a:bodyPr/>
          <a:lstStyle/>
          <a:p>
            <a:r>
              <a:rPr lang="de-DE" dirty="0"/>
              <a:t> </a:t>
            </a:r>
          </a:p>
        </p:txBody>
      </p:sp>
    </p:spTree>
    <p:extLst>
      <p:ext uri="{BB962C8B-B14F-4D97-AF65-F5344CB8AC3E}">
        <p14:creationId xmlns:p14="http://schemas.microsoft.com/office/powerpoint/2010/main" val="3663583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foli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B0E5FC-4027-40D3-A35B-3F263AEB0AC2}"/>
              </a:ext>
            </a:extLst>
          </p:cNvPr>
          <p:cNvSpPr/>
          <p:nvPr userDrawn="1"/>
        </p:nvSpPr>
        <p:spPr>
          <a:xfrm>
            <a:off x="0" y="6488906"/>
            <a:ext cx="12192000" cy="369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Datumsplatzhalter 2">
            <a:extLst>
              <a:ext uri="{FF2B5EF4-FFF2-40B4-BE49-F238E27FC236}">
                <a16:creationId xmlns:a16="http://schemas.microsoft.com/office/drawing/2014/main" id="{0203A0DC-3233-4ABE-9487-E6BCB8EAA25A}"/>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4C0E82EB-2947-47AA-99D9-E321DEC1EB4B}"/>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3A0BAC82-ABEC-4395-B11A-0512FF498DA3}"/>
              </a:ext>
            </a:extLst>
          </p:cNvPr>
          <p:cNvSpPr>
            <a:spLocks noGrp="1"/>
          </p:cNvSpPr>
          <p:nvPr>
            <p:ph type="sldNum" sz="quarter" idx="12"/>
          </p:nvPr>
        </p:nvSpPr>
        <p:spPr/>
        <p:txBody>
          <a:bodyPr/>
          <a:lstStyle/>
          <a:p>
            <a:fld id="{3ACDD500-7F1F-4995-B176-5463F0E054D5}" type="slidenum">
              <a:rPr lang="de-DE" smtClean="0"/>
              <a:pPr/>
              <a:t>‹Nr.›</a:t>
            </a:fld>
            <a:endParaRPr lang="de-DE" dirty="0"/>
          </a:p>
        </p:txBody>
      </p:sp>
      <p:sp>
        <p:nvSpPr>
          <p:cNvPr id="9" name="Textplatzhalter 8">
            <a:extLst>
              <a:ext uri="{FF2B5EF4-FFF2-40B4-BE49-F238E27FC236}">
                <a16:creationId xmlns:a16="http://schemas.microsoft.com/office/drawing/2014/main" id="{83AE0433-31CA-4FFF-A061-9F333F26302B}"/>
              </a:ext>
            </a:extLst>
          </p:cNvPr>
          <p:cNvSpPr>
            <a:spLocks noGrp="1"/>
          </p:cNvSpPr>
          <p:nvPr>
            <p:ph type="body" sz="quarter" idx="14"/>
          </p:nvPr>
        </p:nvSpPr>
        <p:spPr>
          <a:xfrm>
            <a:off x="518318" y="804994"/>
            <a:ext cx="9368065" cy="443198"/>
          </a:xfrm>
        </p:spPr>
        <p:txBody>
          <a:bodyPr>
            <a:noAutofit/>
          </a:bodyPr>
          <a:lstStyle>
            <a:lvl1pPr>
              <a:spcAft>
                <a:spcPts val="0"/>
              </a:spcAft>
              <a:defRPr sz="1700">
                <a:solidFill>
                  <a:schemeClr val="accent2"/>
                </a:solidFill>
              </a:defRPr>
            </a:lvl1pPr>
          </a:lstStyle>
          <a:p>
            <a:pPr lvl="0"/>
            <a:r>
              <a:rPr lang="de-DE" dirty="0"/>
              <a:t>Mastertextformat bearbeiten</a:t>
            </a:r>
          </a:p>
        </p:txBody>
      </p:sp>
      <p:sp>
        <p:nvSpPr>
          <p:cNvPr id="10" name="Titel 9">
            <a:extLst>
              <a:ext uri="{FF2B5EF4-FFF2-40B4-BE49-F238E27FC236}">
                <a16:creationId xmlns:a16="http://schemas.microsoft.com/office/drawing/2014/main" id="{3B48CCF5-5272-4D85-8B20-7F61E0C2FF38}"/>
              </a:ext>
            </a:extLst>
          </p:cNvPr>
          <p:cNvSpPr>
            <a:spLocks noGrp="1"/>
          </p:cNvSpPr>
          <p:nvPr>
            <p:ph type="title"/>
          </p:nvPr>
        </p:nvSpPr>
        <p:spPr/>
        <p:txBody>
          <a:bodyPr/>
          <a:lstStyle/>
          <a:p>
            <a:r>
              <a:rPr lang="de-DE"/>
              <a:t>Mastertitelformat bearbeiten</a:t>
            </a:r>
          </a:p>
        </p:txBody>
      </p:sp>
      <p:sp>
        <p:nvSpPr>
          <p:cNvPr id="6" name="Inhaltsplatzhalter 5">
            <a:extLst>
              <a:ext uri="{FF2B5EF4-FFF2-40B4-BE49-F238E27FC236}">
                <a16:creationId xmlns:a16="http://schemas.microsoft.com/office/drawing/2014/main" id="{7A5EA8DC-56FA-4414-A7B7-6D0E0B11A9BA}"/>
              </a:ext>
            </a:extLst>
          </p:cNvPr>
          <p:cNvSpPr>
            <a:spLocks noGrp="1"/>
          </p:cNvSpPr>
          <p:nvPr>
            <p:ph sz="quarter" idx="15" hasCustomPrompt="1"/>
          </p:nvPr>
        </p:nvSpPr>
        <p:spPr>
          <a:xfrm>
            <a:off x="518318" y="1449388"/>
            <a:ext cx="11157745" cy="4679950"/>
          </a:xfrm>
        </p:spPr>
        <p:txBody>
          <a:bodyPr/>
          <a:lstStyle/>
          <a:p>
            <a:pPr lvl="0"/>
            <a:r>
              <a:rPr lang="de-DE" dirty="0"/>
              <a:t> </a:t>
            </a:r>
          </a:p>
        </p:txBody>
      </p:sp>
    </p:spTree>
    <p:extLst>
      <p:ext uri="{BB962C8B-B14F-4D97-AF65-F5344CB8AC3E}">
        <p14:creationId xmlns:p14="http://schemas.microsoft.com/office/powerpoint/2010/main" val="8622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Titel | weiß">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D598203-9926-405B-A038-795A111923FA}"/>
              </a:ext>
            </a:extLst>
          </p:cNvPr>
          <p:cNvSpPr/>
          <p:nvPr userDrawn="1"/>
        </p:nvSpPr>
        <p:spPr>
          <a:xfrm>
            <a:off x="0" y="6488906"/>
            <a:ext cx="12192000" cy="369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EF98B9C9-23B9-43E1-BE03-BB3F50FC5F5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5AC1F5C-D396-4CE7-8466-1839CF83975A}"/>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89B22ECF-5069-4589-83F4-DB3015AE52C7}"/>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2EFFD6A7-9E08-40F9-B9DE-C64228C3D165}"/>
              </a:ext>
            </a:extLst>
          </p:cNvPr>
          <p:cNvSpPr>
            <a:spLocks noGrp="1"/>
          </p:cNvSpPr>
          <p:nvPr>
            <p:ph type="sldNum" sz="quarter" idx="12"/>
          </p:nvPr>
        </p:nvSpPr>
        <p:spPr/>
        <p:txBody>
          <a:bodyPr/>
          <a:lstStyle/>
          <a:p>
            <a:fld id="{3ACDD500-7F1F-4995-B176-5463F0E054D5}" type="slidenum">
              <a:rPr lang="de-DE" smtClean="0"/>
              <a:pPr/>
              <a:t>‹Nr.›</a:t>
            </a:fld>
            <a:endParaRPr lang="de-DE" dirty="0"/>
          </a:p>
        </p:txBody>
      </p:sp>
      <p:sp>
        <p:nvSpPr>
          <p:cNvPr id="6" name="Textplatzhalter 8">
            <a:extLst>
              <a:ext uri="{FF2B5EF4-FFF2-40B4-BE49-F238E27FC236}">
                <a16:creationId xmlns:a16="http://schemas.microsoft.com/office/drawing/2014/main" id="{787511EB-DB54-4D15-9B50-0CC1A0DC634E}"/>
              </a:ext>
            </a:extLst>
          </p:cNvPr>
          <p:cNvSpPr>
            <a:spLocks noGrp="1"/>
          </p:cNvSpPr>
          <p:nvPr>
            <p:ph type="body" sz="quarter" idx="14"/>
          </p:nvPr>
        </p:nvSpPr>
        <p:spPr>
          <a:xfrm>
            <a:off x="518318" y="804994"/>
            <a:ext cx="9368065" cy="443198"/>
          </a:xfrm>
        </p:spPr>
        <p:txBody>
          <a:bodyPr>
            <a:noAutofit/>
          </a:bodyPr>
          <a:lstStyle>
            <a:lvl1pPr>
              <a:spcAft>
                <a:spcPts val="0"/>
              </a:spcAft>
              <a:defRPr sz="1700">
                <a:solidFill>
                  <a:schemeClr val="accent2"/>
                </a:solidFill>
              </a:defRPr>
            </a:lvl1pPr>
          </a:lstStyle>
          <a:p>
            <a:pPr lvl="0"/>
            <a:r>
              <a:rPr lang="de-DE" dirty="0"/>
              <a:t>Mastertextformat bearbeiten</a:t>
            </a:r>
          </a:p>
        </p:txBody>
      </p:sp>
    </p:spTree>
    <p:extLst>
      <p:ext uri="{BB962C8B-B14F-4D97-AF65-F5344CB8AC3E}">
        <p14:creationId xmlns:p14="http://schemas.microsoft.com/office/powerpoint/2010/main" val="3714231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Titel | blau">
    <p:spTree>
      <p:nvGrpSpPr>
        <p:cNvPr id="1" name=""/>
        <p:cNvGrpSpPr/>
        <p:nvPr/>
      </p:nvGrpSpPr>
      <p:grpSpPr>
        <a:xfrm>
          <a:off x="0" y="0"/>
          <a:ext cx="0" cy="0"/>
          <a:chOff x="0" y="0"/>
          <a:chExt cx="0" cy="0"/>
        </a:xfrm>
      </p:grpSpPr>
      <p:sp>
        <p:nvSpPr>
          <p:cNvPr id="11" name="Freihandform: Form 10">
            <a:extLst>
              <a:ext uri="{FF2B5EF4-FFF2-40B4-BE49-F238E27FC236}">
                <a16:creationId xmlns:a16="http://schemas.microsoft.com/office/drawing/2014/main" id="{2CEF34D6-C9AA-49E6-9629-4DA8C2236C4C}"/>
              </a:ext>
            </a:extLst>
          </p:cNvPr>
          <p:cNvSpPr/>
          <p:nvPr userDrawn="1"/>
        </p:nvSpPr>
        <p:spPr>
          <a:xfrm>
            <a:off x="0" y="0"/>
            <a:ext cx="12192000" cy="6489700"/>
          </a:xfrm>
          <a:custGeom>
            <a:avLst/>
            <a:gdLst>
              <a:gd name="connsiteX0" fmla="*/ 0 w 12192000"/>
              <a:gd name="connsiteY0" fmla="*/ 0 h 6489700"/>
              <a:gd name="connsiteX1" fmla="*/ 9863896 w 12192000"/>
              <a:gd name="connsiteY1" fmla="*/ 0 h 6489700"/>
              <a:gd name="connsiteX2" fmla="*/ 10431845 w 12192000"/>
              <a:gd name="connsiteY2" fmla="*/ 1130300 h 6489700"/>
              <a:gd name="connsiteX3" fmla="*/ 12192000 w 12192000"/>
              <a:gd name="connsiteY3" fmla="*/ 1130300 h 6489700"/>
              <a:gd name="connsiteX4" fmla="*/ 12192000 w 12192000"/>
              <a:gd name="connsiteY4" fmla="*/ 6489700 h 6489700"/>
              <a:gd name="connsiteX5" fmla="*/ 0 w 12192000"/>
              <a:gd name="connsiteY5" fmla="*/ 6489700 h 648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489700">
                <a:moveTo>
                  <a:pt x="0" y="0"/>
                </a:moveTo>
                <a:lnTo>
                  <a:pt x="9863896" y="0"/>
                </a:lnTo>
                <a:lnTo>
                  <a:pt x="10431845" y="1130300"/>
                </a:lnTo>
                <a:lnTo>
                  <a:pt x="12192000" y="1130300"/>
                </a:lnTo>
                <a:lnTo>
                  <a:pt x="12192000" y="6489700"/>
                </a:lnTo>
                <a:lnTo>
                  <a:pt x="0" y="64897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endParaRPr lang="de-DE" dirty="0">
              <a:solidFill>
                <a:schemeClr val="bg1"/>
              </a:solidFill>
            </a:endParaRPr>
          </a:p>
        </p:txBody>
      </p:sp>
      <p:sp>
        <p:nvSpPr>
          <p:cNvPr id="2" name="Titel 1">
            <a:extLst>
              <a:ext uri="{FF2B5EF4-FFF2-40B4-BE49-F238E27FC236}">
                <a16:creationId xmlns:a16="http://schemas.microsoft.com/office/drawing/2014/main" id="{EF98B9C9-23B9-43E1-BE03-BB3F50FC5F5F}"/>
              </a:ext>
            </a:extLst>
          </p:cNvPr>
          <p:cNvSpPr>
            <a:spLocks noGrp="1"/>
          </p:cNvSpPr>
          <p:nvPr>
            <p:ph type="title"/>
          </p:nvPr>
        </p:nvSpPr>
        <p:spPr/>
        <p:txBody>
          <a:bodyPr/>
          <a:lstStyle>
            <a:lvl1pPr>
              <a:defRPr>
                <a:solidFill>
                  <a:schemeClr val="bg1"/>
                </a:solidFill>
              </a:defRPr>
            </a:lvl1pPr>
          </a:lstStyle>
          <a:p>
            <a:r>
              <a:rPr lang="de-DE" dirty="0"/>
              <a:t>Mastertitelformat bearbeiten</a:t>
            </a:r>
          </a:p>
        </p:txBody>
      </p:sp>
      <p:sp>
        <p:nvSpPr>
          <p:cNvPr id="3" name="Datumsplatzhalter 2">
            <a:extLst>
              <a:ext uri="{FF2B5EF4-FFF2-40B4-BE49-F238E27FC236}">
                <a16:creationId xmlns:a16="http://schemas.microsoft.com/office/drawing/2014/main" id="{75AC1F5C-D396-4CE7-8466-1839CF83975A}"/>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89B22ECF-5069-4589-83F4-DB3015AE52C7}"/>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2EFFD6A7-9E08-40F9-B9DE-C64228C3D165}"/>
              </a:ext>
            </a:extLst>
          </p:cNvPr>
          <p:cNvSpPr>
            <a:spLocks noGrp="1"/>
          </p:cNvSpPr>
          <p:nvPr>
            <p:ph type="sldNum" sz="quarter" idx="12"/>
          </p:nvPr>
        </p:nvSpPr>
        <p:spPr/>
        <p:txBody>
          <a:bodyPr/>
          <a:lstStyle/>
          <a:p>
            <a:fld id="{3ACDD500-7F1F-4995-B176-5463F0E054D5}" type="slidenum">
              <a:rPr lang="de-DE" smtClean="0"/>
              <a:pPr/>
              <a:t>‹Nr.›</a:t>
            </a:fld>
            <a:endParaRPr lang="de-DE" dirty="0"/>
          </a:p>
        </p:txBody>
      </p:sp>
      <p:sp>
        <p:nvSpPr>
          <p:cNvPr id="6" name="Textplatzhalter 8">
            <a:extLst>
              <a:ext uri="{FF2B5EF4-FFF2-40B4-BE49-F238E27FC236}">
                <a16:creationId xmlns:a16="http://schemas.microsoft.com/office/drawing/2014/main" id="{787511EB-DB54-4D15-9B50-0CC1A0DC634E}"/>
              </a:ext>
            </a:extLst>
          </p:cNvPr>
          <p:cNvSpPr>
            <a:spLocks noGrp="1"/>
          </p:cNvSpPr>
          <p:nvPr>
            <p:ph type="body" sz="quarter" idx="14"/>
          </p:nvPr>
        </p:nvSpPr>
        <p:spPr>
          <a:xfrm>
            <a:off x="518318" y="804994"/>
            <a:ext cx="9368065" cy="443198"/>
          </a:xfrm>
        </p:spPr>
        <p:txBody>
          <a:bodyPr>
            <a:noAutofit/>
          </a:bodyPr>
          <a:lstStyle>
            <a:lvl1pPr>
              <a:spcAft>
                <a:spcPts val="0"/>
              </a:spcAft>
              <a:defRPr sz="170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433588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35A41CD-3A23-4148-B82B-CC8818CE3A2C}"/>
              </a:ext>
            </a:extLst>
          </p:cNvPr>
          <p:cNvSpPr>
            <a:spLocks noGrp="1"/>
          </p:cNvSpPr>
          <p:nvPr>
            <p:ph type="title"/>
          </p:nvPr>
        </p:nvSpPr>
        <p:spPr>
          <a:xfrm>
            <a:off x="518318" y="372268"/>
            <a:ext cx="9368065" cy="392114"/>
          </a:xfrm>
          <a:prstGeom prst="rect">
            <a:avLst/>
          </a:prstGeom>
        </p:spPr>
        <p:txBody>
          <a:bodyPr vert="horz" wrap="square" lIns="0" tIns="0" rIns="0" bIns="0" rtlCol="0" anchor="t" anchorCtr="0">
            <a:noAutofit/>
          </a:bodyPr>
          <a:lstStyle/>
          <a:p>
            <a:r>
              <a:rPr lang="de-DE" dirty="0"/>
              <a:t>Mastertitelformat bearbeiten</a:t>
            </a:r>
          </a:p>
        </p:txBody>
      </p:sp>
      <p:sp>
        <p:nvSpPr>
          <p:cNvPr id="3" name="Textplatzhalter 2">
            <a:extLst>
              <a:ext uri="{FF2B5EF4-FFF2-40B4-BE49-F238E27FC236}">
                <a16:creationId xmlns:a16="http://schemas.microsoft.com/office/drawing/2014/main" id="{1874D450-10FD-4412-8CAC-4D6E6FEFDC5E}"/>
              </a:ext>
            </a:extLst>
          </p:cNvPr>
          <p:cNvSpPr>
            <a:spLocks noGrp="1"/>
          </p:cNvSpPr>
          <p:nvPr>
            <p:ph type="body" idx="1"/>
          </p:nvPr>
        </p:nvSpPr>
        <p:spPr>
          <a:xfrm>
            <a:off x="515950" y="1451769"/>
            <a:ext cx="11160112" cy="4677569"/>
          </a:xfrm>
          <a:prstGeom prst="rect">
            <a:avLst/>
          </a:prstGeom>
        </p:spPr>
        <p:txBody>
          <a:bodyPr vert="horz" lIns="0" tIns="0" rIns="0" bIns="0" rtlCol="0" anchor="t" anchorCtr="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a:extLst>
              <a:ext uri="{FF2B5EF4-FFF2-40B4-BE49-F238E27FC236}">
                <a16:creationId xmlns:a16="http://schemas.microsoft.com/office/drawing/2014/main" id="{24F70A05-CE06-4BBC-9D69-6D9C9CEC819D}"/>
              </a:ext>
            </a:extLst>
          </p:cNvPr>
          <p:cNvSpPr>
            <a:spLocks noGrp="1"/>
          </p:cNvSpPr>
          <p:nvPr>
            <p:ph type="dt" sz="half" idx="2"/>
          </p:nvPr>
        </p:nvSpPr>
        <p:spPr>
          <a:xfrm>
            <a:off x="518318" y="6599236"/>
            <a:ext cx="605935" cy="153888"/>
          </a:xfrm>
          <a:prstGeom prst="rect">
            <a:avLst/>
          </a:prstGeom>
        </p:spPr>
        <p:txBody>
          <a:bodyPr vert="horz" wrap="none" lIns="0" tIns="0" rIns="0" bIns="0" rtlCol="0" anchor="t" anchorCtr="0">
            <a:spAutoFit/>
          </a:bodyPr>
          <a:lstStyle>
            <a:lvl1pPr algn="l">
              <a:defRPr sz="1000">
                <a:solidFill>
                  <a:schemeClr val="tx1"/>
                </a:solidFill>
              </a:defRPr>
            </a:lvl1pPr>
          </a:lstStyle>
          <a:p>
            <a:r>
              <a:rPr lang="de-DE"/>
              <a:t>Stand 08/26</a:t>
            </a:r>
            <a:endParaRPr lang="de-DE" dirty="0"/>
          </a:p>
        </p:txBody>
      </p:sp>
      <p:sp>
        <p:nvSpPr>
          <p:cNvPr id="5" name="Fußzeilenplatzhalter 4">
            <a:extLst>
              <a:ext uri="{FF2B5EF4-FFF2-40B4-BE49-F238E27FC236}">
                <a16:creationId xmlns:a16="http://schemas.microsoft.com/office/drawing/2014/main" id="{C9BFC6E8-DE81-4FDF-A3F0-24C2C4F27C4D}"/>
              </a:ext>
            </a:extLst>
          </p:cNvPr>
          <p:cNvSpPr>
            <a:spLocks noGrp="1"/>
          </p:cNvSpPr>
          <p:nvPr>
            <p:ph type="ftr" sz="quarter" idx="3"/>
          </p:nvPr>
        </p:nvSpPr>
        <p:spPr>
          <a:xfrm>
            <a:off x="1315993" y="6599236"/>
            <a:ext cx="4672057" cy="153888"/>
          </a:xfrm>
          <a:prstGeom prst="rect">
            <a:avLst/>
          </a:prstGeom>
        </p:spPr>
        <p:txBody>
          <a:bodyPr vert="horz" wrap="square" lIns="0" tIns="0" rIns="0" bIns="0" rtlCol="0" anchor="t" anchorCtr="0">
            <a:spAutoFit/>
          </a:bodyPr>
          <a:lstStyle>
            <a:lvl1pPr algn="l">
              <a:defRPr sz="1000">
                <a:solidFill>
                  <a:schemeClr val="tx1"/>
                </a:solidFill>
              </a:defRPr>
            </a:lvl1pPr>
          </a:lstStyle>
          <a:p>
            <a:r>
              <a:rPr lang="de-DE"/>
              <a:t>Lena Sicheneder | VL II - Einführungswoche | Künstliche Intelligenz</a:t>
            </a:r>
            <a:endParaRPr lang="de-DE" dirty="0"/>
          </a:p>
        </p:txBody>
      </p:sp>
      <p:sp>
        <p:nvSpPr>
          <p:cNvPr id="6" name="Foliennummernplatzhalter 5">
            <a:extLst>
              <a:ext uri="{FF2B5EF4-FFF2-40B4-BE49-F238E27FC236}">
                <a16:creationId xmlns:a16="http://schemas.microsoft.com/office/drawing/2014/main" id="{22E2E05F-4F8A-4663-A7A5-A8368D5DB9AB}"/>
              </a:ext>
            </a:extLst>
          </p:cNvPr>
          <p:cNvSpPr>
            <a:spLocks noGrp="1"/>
          </p:cNvSpPr>
          <p:nvPr>
            <p:ph type="sldNum" sz="quarter" idx="4"/>
          </p:nvPr>
        </p:nvSpPr>
        <p:spPr>
          <a:xfrm>
            <a:off x="11427596" y="6599236"/>
            <a:ext cx="248465" cy="153888"/>
          </a:xfrm>
          <a:prstGeom prst="rect">
            <a:avLst/>
          </a:prstGeom>
        </p:spPr>
        <p:txBody>
          <a:bodyPr vert="horz" wrap="none" lIns="0" tIns="0" rIns="0" bIns="0" rtlCol="0" anchor="t" anchorCtr="0">
            <a:spAutoFit/>
          </a:bodyPr>
          <a:lstStyle>
            <a:lvl1pPr algn="r">
              <a:defRPr sz="1000">
                <a:solidFill>
                  <a:schemeClr val="tx1"/>
                </a:solidFill>
              </a:defRPr>
            </a:lvl1pPr>
          </a:lstStyle>
          <a:p>
            <a:fld id="{3ACDD500-7F1F-4995-B176-5463F0E054D5}" type="slidenum">
              <a:rPr lang="de-DE" smtClean="0"/>
              <a:pPr/>
              <a:t>‹Nr.›</a:t>
            </a:fld>
            <a:endParaRPr lang="de-DE" dirty="0"/>
          </a:p>
        </p:txBody>
      </p:sp>
      <p:grpSp>
        <p:nvGrpSpPr>
          <p:cNvPr id="21" name="Gruppieren 20">
            <a:extLst>
              <a:ext uri="{FF2B5EF4-FFF2-40B4-BE49-F238E27FC236}">
                <a16:creationId xmlns:a16="http://schemas.microsoft.com/office/drawing/2014/main" id="{27545BD7-C6B3-4BD1-83DC-8FF218E977A7}"/>
              </a:ext>
            </a:extLst>
          </p:cNvPr>
          <p:cNvGrpSpPr/>
          <p:nvPr userDrawn="1"/>
        </p:nvGrpSpPr>
        <p:grpSpPr>
          <a:xfrm>
            <a:off x="383706" y="-478665"/>
            <a:ext cx="134612" cy="364364"/>
            <a:chOff x="383706" y="-478665"/>
            <a:chExt cx="134612" cy="364364"/>
          </a:xfrm>
        </p:grpSpPr>
        <p:cxnSp>
          <p:nvCxnSpPr>
            <p:cNvPr id="16" name="Gerader Verbinder 15">
              <a:extLst>
                <a:ext uri="{FF2B5EF4-FFF2-40B4-BE49-F238E27FC236}">
                  <a16:creationId xmlns:a16="http://schemas.microsoft.com/office/drawing/2014/main" id="{3F3300DF-E5FB-4813-9399-97DBC24B0D05}"/>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19" name="Textfeld 18">
              <a:extLst>
                <a:ext uri="{FF2B5EF4-FFF2-40B4-BE49-F238E27FC236}">
                  <a16:creationId xmlns:a16="http://schemas.microsoft.com/office/drawing/2014/main" id="{A8F2848B-0B57-4F5E-9D87-C503EAD158B5}"/>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15,50</a:t>
              </a:r>
            </a:p>
          </p:txBody>
        </p:sp>
      </p:grpSp>
      <p:grpSp>
        <p:nvGrpSpPr>
          <p:cNvPr id="22" name="Gruppieren 21">
            <a:extLst>
              <a:ext uri="{FF2B5EF4-FFF2-40B4-BE49-F238E27FC236}">
                <a16:creationId xmlns:a16="http://schemas.microsoft.com/office/drawing/2014/main" id="{A879115C-47DA-4F8D-82BE-F22DE83D453F}"/>
              </a:ext>
            </a:extLst>
          </p:cNvPr>
          <p:cNvGrpSpPr/>
          <p:nvPr userDrawn="1"/>
        </p:nvGrpSpPr>
        <p:grpSpPr>
          <a:xfrm>
            <a:off x="5853438" y="-478665"/>
            <a:ext cx="134612" cy="364364"/>
            <a:chOff x="383706" y="-478665"/>
            <a:chExt cx="134612" cy="364364"/>
          </a:xfrm>
        </p:grpSpPr>
        <p:cxnSp>
          <p:nvCxnSpPr>
            <p:cNvPr id="23" name="Gerader Verbinder 22">
              <a:extLst>
                <a:ext uri="{FF2B5EF4-FFF2-40B4-BE49-F238E27FC236}">
                  <a16:creationId xmlns:a16="http://schemas.microsoft.com/office/drawing/2014/main" id="{AF754504-C6C3-4F5D-8694-77DEB86E4C41}"/>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DFE16799-F1F9-44E8-BE92-E38E010749B0}"/>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00,30</a:t>
              </a:r>
            </a:p>
          </p:txBody>
        </p:sp>
      </p:grpSp>
      <p:grpSp>
        <p:nvGrpSpPr>
          <p:cNvPr id="25" name="Gruppieren 24">
            <a:extLst>
              <a:ext uri="{FF2B5EF4-FFF2-40B4-BE49-F238E27FC236}">
                <a16:creationId xmlns:a16="http://schemas.microsoft.com/office/drawing/2014/main" id="{3982B29E-C001-4133-8DA7-1BD150FC7D62}"/>
              </a:ext>
            </a:extLst>
          </p:cNvPr>
          <p:cNvGrpSpPr/>
          <p:nvPr userDrawn="1"/>
        </p:nvGrpSpPr>
        <p:grpSpPr>
          <a:xfrm rot="10800000">
            <a:off x="6203950" y="-478665"/>
            <a:ext cx="134612" cy="364364"/>
            <a:chOff x="383706" y="-478665"/>
            <a:chExt cx="134612" cy="364364"/>
          </a:xfrm>
        </p:grpSpPr>
        <p:cxnSp>
          <p:nvCxnSpPr>
            <p:cNvPr id="26" name="Gerader Verbinder 25">
              <a:extLst>
                <a:ext uri="{FF2B5EF4-FFF2-40B4-BE49-F238E27FC236}">
                  <a16:creationId xmlns:a16="http://schemas.microsoft.com/office/drawing/2014/main" id="{143875BC-14A1-476D-B413-178B90A828B1}"/>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27" name="Textfeld 26">
              <a:extLst>
                <a:ext uri="{FF2B5EF4-FFF2-40B4-BE49-F238E27FC236}">
                  <a16:creationId xmlns:a16="http://schemas.microsoft.com/office/drawing/2014/main" id="{681BBDF2-C3E0-43B4-B18F-430CFD8D98A7}"/>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00,30</a:t>
              </a:r>
            </a:p>
          </p:txBody>
        </p:sp>
      </p:grpSp>
      <p:cxnSp>
        <p:nvCxnSpPr>
          <p:cNvPr id="29" name="Gerader Verbinder 28">
            <a:extLst>
              <a:ext uri="{FF2B5EF4-FFF2-40B4-BE49-F238E27FC236}">
                <a16:creationId xmlns:a16="http://schemas.microsoft.com/office/drawing/2014/main" id="{4645D3C6-06F5-4687-A725-337F58DA45C3}"/>
              </a:ext>
            </a:extLst>
          </p:cNvPr>
          <p:cNvCxnSpPr>
            <a:cxnSpLocks/>
          </p:cNvCxnSpPr>
          <p:nvPr userDrawn="1"/>
        </p:nvCxnSpPr>
        <p:spPr>
          <a:xfrm rot="10800000">
            <a:off x="6096000"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grpSp>
        <p:nvGrpSpPr>
          <p:cNvPr id="30" name="Gruppieren 29">
            <a:extLst>
              <a:ext uri="{FF2B5EF4-FFF2-40B4-BE49-F238E27FC236}">
                <a16:creationId xmlns:a16="http://schemas.microsoft.com/office/drawing/2014/main" id="{958E2C82-623C-4AC9-88EB-9618937957A5}"/>
              </a:ext>
            </a:extLst>
          </p:cNvPr>
          <p:cNvGrpSpPr/>
          <p:nvPr userDrawn="1"/>
        </p:nvGrpSpPr>
        <p:grpSpPr>
          <a:xfrm rot="10800000">
            <a:off x="11679564" y="-478665"/>
            <a:ext cx="134612" cy="364364"/>
            <a:chOff x="383706" y="-478665"/>
            <a:chExt cx="134612" cy="364364"/>
          </a:xfrm>
        </p:grpSpPr>
        <p:cxnSp>
          <p:nvCxnSpPr>
            <p:cNvPr id="31" name="Gerader Verbinder 30">
              <a:extLst>
                <a:ext uri="{FF2B5EF4-FFF2-40B4-BE49-F238E27FC236}">
                  <a16:creationId xmlns:a16="http://schemas.microsoft.com/office/drawing/2014/main" id="{F5E976FF-5CE0-4EE3-AD6A-CE5D6FCFD9EF}"/>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32" name="Textfeld 31">
              <a:extLst>
                <a:ext uri="{FF2B5EF4-FFF2-40B4-BE49-F238E27FC236}">
                  <a16:creationId xmlns:a16="http://schemas.microsoft.com/office/drawing/2014/main" id="{821C5C84-756A-4310-ABE7-84F67D850800}"/>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15,50</a:t>
              </a:r>
            </a:p>
          </p:txBody>
        </p:sp>
      </p:grpSp>
      <p:grpSp>
        <p:nvGrpSpPr>
          <p:cNvPr id="33" name="Gruppieren 32">
            <a:extLst>
              <a:ext uri="{FF2B5EF4-FFF2-40B4-BE49-F238E27FC236}">
                <a16:creationId xmlns:a16="http://schemas.microsoft.com/office/drawing/2014/main" id="{FDF578BA-C93F-4363-AC32-E77851C339A4}"/>
              </a:ext>
            </a:extLst>
          </p:cNvPr>
          <p:cNvGrpSpPr/>
          <p:nvPr userDrawn="1"/>
        </p:nvGrpSpPr>
        <p:grpSpPr>
          <a:xfrm rot="5400000">
            <a:off x="-362419" y="118812"/>
            <a:ext cx="134612" cy="364364"/>
            <a:chOff x="383706" y="-478665"/>
            <a:chExt cx="134612" cy="364364"/>
          </a:xfrm>
        </p:grpSpPr>
        <p:cxnSp>
          <p:nvCxnSpPr>
            <p:cNvPr id="34" name="Gerader Verbinder 33">
              <a:extLst>
                <a:ext uri="{FF2B5EF4-FFF2-40B4-BE49-F238E27FC236}">
                  <a16:creationId xmlns:a16="http://schemas.microsoft.com/office/drawing/2014/main" id="{69EE89E0-4F64-4FEA-9D95-1651039F4DCC}"/>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35" name="Textfeld 34">
              <a:extLst>
                <a:ext uri="{FF2B5EF4-FFF2-40B4-BE49-F238E27FC236}">
                  <a16:creationId xmlns:a16="http://schemas.microsoft.com/office/drawing/2014/main" id="{19D36578-0A95-428B-8019-AC96544F0751}"/>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08,50</a:t>
              </a:r>
            </a:p>
          </p:txBody>
        </p:sp>
      </p:grpSp>
      <p:grpSp>
        <p:nvGrpSpPr>
          <p:cNvPr id="36" name="Gruppieren 35">
            <a:extLst>
              <a:ext uri="{FF2B5EF4-FFF2-40B4-BE49-F238E27FC236}">
                <a16:creationId xmlns:a16="http://schemas.microsoft.com/office/drawing/2014/main" id="{96A63969-F09C-4CAB-8760-F6C78149380A}"/>
              </a:ext>
            </a:extLst>
          </p:cNvPr>
          <p:cNvGrpSpPr/>
          <p:nvPr userDrawn="1"/>
        </p:nvGrpSpPr>
        <p:grpSpPr>
          <a:xfrm rot="5400000">
            <a:off x="-362419" y="515687"/>
            <a:ext cx="134612" cy="364364"/>
            <a:chOff x="383706" y="-478665"/>
            <a:chExt cx="134612" cy="364364"/>
          </a:xfrm>
        </p:grpSpPr>
        <p:cxnSp>
          <p:nvCxnSpPr>
            <p:cNvPr id="37" name="Gerader Verbinder 36">
              <a:extLst>
                <a:ext uri="{FF2B5EF4-FFF2-40B4-BE49-F238E27FC236}">
                  <a16:creationId xmlns:a16="http://schemas.microsoft.com/office/drawing/2014/main" id="{2094FD14-0B23-4C67-A153-24ABD09E4B35}"/>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38" name="Textfeld 37">
              <a:extLst>
                <a:ext uri="{FF2B5EF4-FFF2-40B4-BE49-F238E27FC236}">
                  <a16:creationId xmlns:a16="http://schemas.microsoft.com/office/drawing/2014/main" id="{6F210BBD-BF91-45A3-978B-7A8483DD5269}"/>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07,40</a:t>
              </a:r>
            </a:p>
          </p:txBody>
        </p:sp>
      </p:grpSp>
      <p:grpSp>
        <p:nvGrpSpPr>
          <p:cNvPr id="39" name="Gruppieren 38">
            <a:extLst>
              <a:ext uri="{FF2B5EF4-FFF2-40B4-BE49-F238E27FC236}">
                <a16:creationId xmlns:a16="http://schemas.microsoft.com/office/drawing/2014/main" id="{B7AF8C65-A3DC-4EEE-ABF9-85B82F25DBDC}"/>
              </a:ext>
            </a:extLst>
          </p:cNvPr>
          <p:cNvGrpSpPr/>
          <p:nvPr userDrawn="1"/>
        </p:nvGrpSpPr>
        <p:grpSpPr>
          <a:xfrm rot="5400000">
            <a:off x="-367743" y="690546"/>
            <a:ext cx="145257" cy="364364"/>
            <a:chOff x="349249" y="-478665"/>
            <a:chExt cx="145257" cy="364364"/>
          </a:xfrm>
        </p:grpSpPr>
        <p:cxnSp>
          <p:nvCxnSpPr>
            <p:cNvPr id="40" name="Gerader Verbinder 39">
              <a:extLst>
                <a:ext uri="{FF2B5EF4-FFF2-40B4-BE49-F238E27FC236}">
                  <a16:creationId xmlns:a16="http://schemas.microsoft.com/office/drawing/2014/main" id="{14D1CF83-B377-44DC-A6C1-32D3C03B93DA}"/>
                </a:ext>
              </a:extLst>
            </p:cNvPr>
            <p:cNvCxnSpPr>
              <a:cxnSpLocks/>
            </p:cNvCxnSpPr>
            <p:nvPr userDrawn="1"/>
          </p:nvCxnSpPr>
          <p:spPr>
            <a:xfrm>
              <a:off x="349249"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41" name="Textfeld 40">
              <a:extLst>
                <a:ext uri="{FF2B5EF4-FFF2-40B4-BE49-F238E27FC236}">
                  <a16:creationId xmlns:a16="http://schemas.microsoft.com/office/drawing/2014/main" id="{5E144F41-E3EB-4C8D-9208-5A666F5FE417}"/>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07,30</a:t>
              </a:r>
            </a:p>
          </p:txBody>
        </p:sp>
      </p:grpSp>
      <p:grpSp>
        <p:nvGrpSpPr>
          <p:cNvPr id="42" name="Gruppieren 41">
            <a:extLst>
              <a:ext uri="{FF2B5EF4-FFF2-40B4-BE49-F238E27FC236}">
                <a16:creationId xmlns:a16="http://schemas.microsoft.com/office/drawing/2014/main" id="{535A3D0F-D4EC-4896-9211-7DC53F3644AD}"/>
              </a:ext>
            </a:extLst>
          </p:cNvPr>
          <p:cNvGrpSpPr/>
          <p:nvPr userDrawn="1"/>
        </p:nvGrpSpPr>
        <p:grpSpPr>
          <a:xfrm rot="5400000">
            <a:off x="-362419" y="1199900"/>
            <a:ext cx="134612" cy="364364"/>
            <a:chOff x="383706" y="-478665"/>
            <a:chExt cx="134612" cy="364364"/>
          </a:xfrm>
        </p:grpSpPr>
        <p:cxnSp>
          <p:nvCxnSpPr>
            <p:cNvPr id="43" name="Gerader Verbinder 42">
              <a:extLst>
                <a:ext uri="{FF2B5EF4-FFF2-40B4-BE49-F238E27FC236}">
                  <a16:creationId xmlns:a16="http://schemas.microsoft.com/office/drawing/2014/main" id="{6ECE601A-CEF3-4CB5-B39A-FF3A6E3E31C8}"/>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44" name="Textfeld 43">
              <a:extLst>
                <a:ext uri="{FF2B5EF4-FFF2-40B4-BE49-F238E27FC236}">
                  <a16:creationId xmlns:a16="http://schemas.microsoft.com/office/drawing/2014/main" id="{8645F637-5825-4DA5-A734-BDC048631D1C}"/>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05,50</a:t>
              </a:r>
            </a:p>
          </p:txBody>
        </p:sp>
      </p:grpSp>
      <p:grpSp>
        <p:nvGrpSpPr>
          <p:cNvPr id="45" name="Gruppieren 44">
            <a:extLst>
              <a:ext uri="{FF2B5EF4-FFF2-40B4-BE49-F238E27FC236}">
                <a16:creationId xmlns:a16="http://schemas.microsoft.com/office/drawing/2014/main" id="{FD7AE30A-B4FF-4BD1-99BD-381FA66DBBBF}"/>
              </a:ext>
            </a:extLst>
          </p:cNvPr>
          <p:cNvGrpSpPr/>
          <p:nvPr userDrawn="1"/>
        </p:nvGrpSpPr>
        <p:grpSpPr>
          <a:xfrm rot="5400000">
            <a:off x="-362419" y="3179512"/>
            <a:ext cx="134612" cy="364364"/>
            <a:chOff x="383706" y="-478665"/>
            <a:chExt cx="134612" cy="364364"/>
          </a:xfrm>
        </p:grpSpPr>
        <p:cxnSp>
          <p:nvCxnSpPr>
            <p:cNvPr id="46" name="Gerader Verbinder 45">
              <a:extLst>
                <a:ext uri="{FF2B5EF4-FFF2-40B4-BE49-F238E27FC236}">
                  <a16:creationId xmlns:a16="http://schemas.microsoft.com/office/drawing/2014/main" id="{BAA41A53-05AA-4585-806A-A49F59CBD6BF}"/>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47" name="Textfeld 46">
              <a:extLst>
                <a:ext uri="{FF2B5EF4-FFF2-40B4-BE49-F238E27FC236}">
                  <a16:creationId xmlns:a16="http://schemas.microsoft.com/office/drawing/2014/main" id="{9624B96F-D5B7-4BA3-982F-A7A097652913}"/>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00,00</a:t>
              </a:r>
            </a:p>
          </p:txBody>
        </p:sp>
      </p:grpSp>
      <p:grpSp>
        <p:nvGrpSpPr>
          <p:cNvPr id="48" name="Gruppieren 47">
            <a:extLst>
              <a:ext uri="{FF2B5EF4-FFF2-40B4-BE49-F238E27FC236}">
                <a16:creationId xmlns:a16="http://schemas.microsoft.com/office/drawing/2014/main" id="{C129D5CF-F529-4624-98D4-64063663F2B8}"/>
              </a:ext>
            </a:extLst>
          </p:cNvPr>
          <p:cNvGrpSpPr/>
          <p:nvPr userDrawn="1"/>
        </p:nvGrpSpPr>
        <p:grpSpPr>
          <a:xfrm rot="5400000">
            <a:off x="-362419" y="5879850"/>
            <a:ext cx="134612" cy="364364"/>
            <a:chOff x="383706" y="-478665"/>
            <a:chExt cx="134612" cy="364364"/>
          </a:xfrm>
        </p:grpSpPr>
        <p:cxnSp>
          <p:nvCxnSpPr>
            <p:cNvPr id="49" name="Gerader Verbinder 48">
              <a:extLst>
                <a:ext uri="{FF2B5EF4-FFF2-40B4-BE49-F238E27FC236}">
                  <a16:creationId xmlns:a16="http://schemas.microsoft.com/office/drawing/2014/main" id="{E72CB76A-884F-4C33-AE60-B988E2660BA3}"/>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50" name="Textfeld 49">
              <a:extLst>
                <a:ext uri="{FF2B5EF4-FFF2-40B4-BE49-F238E27FC236}">
                  <a16:creationId xmlns:a16="http://schemas.microsoft.com/office/drawing/2014/main" id="{A2F77B04-B7BB-43FC-8F69-DE5F5288FADC}"/>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07,50</a:t>
              </a:r>
            </a:p>
          </p:txBody>
        </p:sp>
      </p:grpSp>
      <p:grpSp>
        <p:nvGrpSpPr>
          <p:cNvPr id="51" name="Gruppieren 50">
            <a:extLst>
              <a:ext uri="{FF2B5EF4-FFF2-40B4-BE49-F238E27FC236}">
                <a16:creationId xmlns:a16="http://schemas.microsoft.com/office/drawing/2014/main" id="{B0E19287-808D-479D-8BC4-DE0787C29333}"/>
              </a:ext>
            </a:extLst>
          </p:cNvPr>
          <p:cNvGrpSpPr/>
          <p:nvPr userDrawn="1"/>
        </p:nvGrpSpPr>
        <p:grpSpPr>
          <a:xfrm rot="5400000">
            <a:off x="-362419" y="6240212"/>
            <a:ext cx="134612" cy="364364"/>
            <a:chOff x="383706" y="-478665"/>
            <a:chExt cx="134612" cy="364364"/>
          </a:xfrm>
        </p:grpSpPr>
        <p:cxnSp>
          <p:nvCxnSpPr>
            <p:cNvPr id="52" name="Gerader Verbinder 51">
              <a:extLst>
                <a:ext uri="{FF2B5EF4-FFF2-40B4-BE49-F238E27FC236}">
                  <a16:creationId xmlns:a16="http://schemas.microsoft.com/office/drawing/2014/main" id="{FA153479-4C84-4453-8452-B942DE39F84C}"/>
                </a:ext>
              </a:extLst>
            </p:cNvPr>
            <p:cNvCxnSpPr>
              <a:cxnSpLocks/>
            </p:cNvCxnSpPr>
            <p:nvPr userDrawn="1"/>
          </p:nvCxnSpPr>
          <p:spPr>
            <a:xfrm>
              <a:off x="518318"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53" name="Textfeld 52">
              <a:extLst>
                <a:ext uri="{FF2B5EF4-FFF2-40B4-BE49-F238E27FC236}">
                  <a16:creationId xmlns:a16="http://schemas.microsoft.com/office/drawing/2014/main" id="{4F825B4C-6790-471C-BDDA-BDF7AE6AEAAB}"/>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08,50</a:t>
              </a:r>
            </a:p>
          </p:txBody>
        </p:sp>
      </p:grpSp>
      <p:grpSp>
        <p:nvGrpSpPr>
          <p:cNvPr id="57" name="Gruppieren 56">
            <a:extLst>
              <a:ext uri="{FF2B5EF4-FFF2-40B4-BE49-F238E27FC236}">
                <a16:creationId xmlns:a16="http://schemas.microsoft.com/office/drawing/2014/main" id="{09E03B77-9752-46AD-8DD8-9D5509FA357A}"/>
              </a:ext>
            </a:extLst>
          </p:cNvPr>
          <p:cNvGrpSpPr/>
          <p:nvPr userDrawn="1"/>
        </p:nvGrpSpPr>
        <p:grpSpPr>
          <a:xfrm rot="5400000">
            <a:off x="-367745" y="6489682"/>
            <a:ext cx="145257" cy="364364"/>
            <a:chOff x="349249" y="-478665"/>
            <a:chExt cx="145257" cy="364364"/>
          </a:xfrm>
        </p:grpSpPr>
        <p:cxnSp>
          <p:nvCxnSpPr>
            <p:cNvPr id="58" name="Gerader Verbinder 57">
              <a:extLst>
                <a:ext uri="{FF2B5EF4-FFF2-40B4-BE49-F238E27FC236}">
                  <a16:creationId xmlns:a16="http://schemas.microsoft.com/office/drawing/2014/main" id="{491F832C-FAF2-4AE8-AC08-C2C0AE0ECE8C}"/>
                </a:ext>
              </a:extLst>
            </p:cNvPr>
            <p:cNvCxnSpPr>
              <a:cxnSpLocks/>
            </p:cNvCxnSpPr>
            <p:nvPr userDrawn="1"/>
          </p:nvCxnSpPr>
          <p:spPr>
            <a:xfrm>
              <a:off x="349249" y="-478665"/>
              <a:ext cx="0" cy="364364"/>
            </a:xfrm>
            <a:prstGeom prst="line">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59" name="Textfeld 58">
              <a:extLst>
                <a:ext uri="{FF2B5EF4-FFF2-40B4-BE49-F238E27FC236}">
                  <a16:creationId xmlns:a16="http://schemas.microsoft.com/office/drawing/2014/main" id="{EDDF9B15-718E-4719-8001-BFAC470E89BC}"/>
                </a:ext>
              </a:extLst>
            </p:cNvPr>
            <p:cNvSpPr txBox="1"/>
            <p:nvPr userDrawn="1"/>
          </p:nvSpPr>
          <p:spPr>
            <a:xfrm rot="16200000">
              <a:off x="256924" y="-351883"/>
              <a:ext cx="364363" cy="110800"/>
            </a:xfrm>
            <a:prstGeom prst="rect">
              <a:avLst/>
            </a:prstGeom>
            <a:noFill/>
          </p:spPr>
          <p:txBody>
            <a:bodyPr wrap="square" lIns="0" tIns="0" rIns="0" bIns="0" rtlCol="0">
              <a:spAutoFit/>
            </a:bodyPr>
            <a:lstStyle/>
            <a:p>
              <a:pPr marL="0" marR="0" indent="0" algn="ctr" defTabSz="914400" rtl="0" eaLnBrk="1" fontAlgn="auto" latinLnBrk="0" hangingPunct="1">
                <a:lnSpc>
                  <a:spcPct val="90000"/>
                </a:lnSpc>
                <a:spcBef>
                  <a:spcPts val="0"/>
                </a:spcBef>
                <a:spcAft>
                  <a:spcPts val="1500"/>
                </a:spcAft>
                <a:buClr>
                  <a:srgbClr val="4678AA"/>
                </a:buClr>
                <a:buSzTx/>
                <a:buFont typeface="Wingdings" panose="05000000000000000000" pitchFamily="2" charset="2"/>
                <a:buNone/>
                <a:tabLst/>
              </a:pPr>
              <a:r>
                <a:rPr kumimoji="0" lang="de-DE" sz="800" b="0" i="0" u="none" strike="noStrike" kern="1200" cap="none" spc="0" normalizeH="0" baseline="0" noProof="0" dirty="0">
                  <a:ln>
                    <a:noFill/>
                  </a:ln>
                  <a:solidFill>
                    <a:schemeClr val="accent2"/>
                  </a:solidFill>
                  <a:effectLst/>
                  <a:uLnTx/>
                  <a:uFillTx/>
                  <a:latin typeface="+mn-lt"/>
                  <a:ea typeface="+mn-ea"/>
                  <a:cs typeface="+mn-cs"/>
                </a:rPr>
                <a:t>08,80</a:t>
              </a:r>
            </a:p>
          </p:txBody>
        </p:sp>
      </p:grpSp>
      <p:grpSp>
        <p:nvGrpSpPr>
          <p:cNvPr id="62" name="Gruppieren 61">
            <a:extLst>
              <a:ext uri="{FF2B5EF4-FFF2-40B4-BE49-F238E27FC236}">
                <a16:creationId xmlns:a16="http://schemas.microsoft.com/office/drawing/2014/main" id="{5AD4E509-C13C-46CA-8B53-15F656625ACA}"/>
              </a:ext>
            </a:extLst>
          </p:cNvPr>
          <p:cNvGrpSpPr/>
          <p:nvPr userDrawn="1"/>
        </p:nvGrpSpPr>
        <p:grpSpPr>
          <a:xfrm>
            <a:off x="10556080" y="159629"/>
            <a:ext cx="1119981" cy="610827"/>
            <a:chOff x="8738570" y="683996"/>
            <a:chExt cx="2406588" cy="1312531"/>
          </a:xfrm>
        </p:grpSpPr>
        <p:sp>
          <p:nvSpPr>
            <p:cNvPr id="63" name="Freihandform: Form 62">
              <a:extLst>
                <a:ext uri="{FF2B5EF4-FFF2-40B4-BE49-F238E27FC236}">
                  <a16:creationId xmlns:a16="http://schemas.microsoft.com/office/drawing/2014/main" id="{7CE3E581-307B-454E-A388-4B04B7D03232}"/>
                </a:ext>
              </a:extLst>
            </p:cNvPr>
            <p:cNvSpPr/>
            <p:nvPr userDrawn="1"/>
          </p:nvSpPr>
          <p:spPr>
            <a:xfrm rot="6876359" flipV="1">
              <a:off x="8582940" y="1206625"/>
              <a:ext cx="1312531" cy="267273"/>
            </a:xfrm>
            <a:custGeom>
              <a:avLst/>
              <a:gdLst>
                <a:gd name="connsiteX0" fmla="*/ 519 w 5413679"/>
                <a:gd name="connsiteY0" fmla="*/ 1102993 h 1102397"/>
                <a:gd name="connsiteX1" fmla="*/ 5414199 w 5413679"/>
                <a:gd name="connsiteY1" fmla="*/ 1102993 h 1102397"/>
                <a:gd name="connsiteX2" fmla="*/ 4531154 w 5413679"/>
                <a:gd name="connsiteY2" fmla="*/ 5845 h 1102397"/>
                <a:gd name="connsiteX3" fmla="*/ 1074246 w 5413679"/>
                <a:gd name="connsiteY3" fmla="*/ 596 h 1102397"/>
                <a:gd name="connsiteX4" fmla="*/ 519 w 5413679"/>
                <a:gd name="connsiteY4" fmla="*/ 1102993 h 1102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679" h="1102397">
                  <a:moveTo>
                    <a:pt x="519" y="1102993"/>
                  </a:moveTo>
                  <a:lnTo>
                    <a:pt x="5414199" y="1102993"/>
                  </a:lnTo>
                  <a:lnTo>
                    <a:pt x="4531154" y="5845"/>
                  </a:lnTo>
                  <a:lnTo>
                    <a:pt x="1074246" y="596"/>
                  </a:lnTo>
                  <a:lnTo>
                    <a:pt x="519" y="1102993"/>
                  </a:lnTo>
                  <a:close/>
                </a:path>
              </a:pathLst>
            </a:custGeom>
            <a:solidFill>
              <a:schemeClr val="tx2"/>
            </a:solidFill>
            <a:ln w="20192" cap="flat">
              <a:noFill/>
              <a:prstDash val="solid"/>
              <a:round/>
            </a:ln>
          </p:spPr>
          <p:txBody>
            <a:bodyPr rtlCol="0" anchor="ctr"/>
            <a:lstStyle/>
            <a:p>
              <a:endParaRPr lang="de-DE" dirty="0"/>
            </a:p>
          </p:txBody>
        </p:sp>
        <p:sp>
          <p:nvSpPr>
            <p:cNvPr id="64" name="Freihandform: Form 63">
              <a:extLst>
                <a:ext uri="{FF2B5EF4-FFF2-40B4-BE49-F238E27FC236}">
                  <a16:creationId xmlns:a16="http://schemas.microsoft.com/office/drawing/2014/main" id="{ACF5FADD-BA61-4ECA-89F9-AFF176C17309}"/>
                </a:ext>
              </a:extLst>
            </p:cNvPr>
            <p:cNvSpPr/>
            <p:nvPr userDrawn="1"/>
          </p:nvSpPr>
          <p:spPr>
            <a:xfrm rot="17793905" flipV="1">
              <a:off x="8591442" y="1112943"/>
              <a:ext cx="588515" cy="294260"/>
            </a:xfrm>
            <a:custGeom>
              <a:avLst/>
              <a:gdLst>
                <a:gd name="connsiteX0" fmla="*/ 910348 w 2427397"/>
                <a:gd name="connsiteY0" fmla="*/ 1214101 h 1213709"/>
                <a:gd name="connsiteX1" fmla="*/ 2427504 w 2427397"/>
                <a:gd name="connsiteY1" fmla="*/ 1214101 h 1213709"/>
                <a:gd name="connsiteX2" fmla="*/ 1517202 w 2427397"/>
                <a:gd name="connsiteY2" fmla="*/ 412 h 1213709"/>
                <a:gd name="connsiteX3" fmla="*/ 106 w 2427397"/>
                <a:gd name="connsiteY3" fmla="*/ 392 h 1213709"/>
                <a:gd name="connsiteX4" fmla="*/ 910348 w 2427397"/>
                <a:gd name="connsiteY4" fmla="*/ 1214101 h 121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397" h="1213709">
                  <a:moveTo>
                    <a:pt x="910348" y="1214101"/>
                  </a:moveTo>
                  <a:lnTo>
                    <a:pt x="2427504" y="1214101"/>
                  </a:lnTo>
                  <a:lnTo>
                    <a:pt x="1517202" y="412"/>
                  </a:lnTo>
                  <a:lnTo>
                    <a:pt x="106" y="392"/>
                  </a:lnTo>
                  <a:lnTo>
                    <a:pt x="910348" y="1214101"/>
                  </a:lnTo>
                  <a:close/>
                </a:path>
              </a:pathLst>
            </a:custGeom>
            <a:solidFill>
              <a:schemeClr val="tx2"/>
            </a:solidFill>
            <a:ln w="20192" cap="flat">
              <a:noFill/>
              <a:prstDash val="solid"/>
              <a:round/>
            </a:ln>
          </p:spPr>
          <p:txBody>
            <a:bodyPr rtlCol="0" anchor="ctr"/>
            <a:lstStyle/>
            <a:p>
              <a:endParaRPr lang="de-DE" dirty="0"/>
            </a:p>
          </p:txBody>
        </p:sp>
        <p:sp>
          <p:nvSpPr>
            <p:cNvPr id="65" name="Freihandform: Form 64">
              <a:extLst>
                <a:ext uri="{FF2B5EF4-FFF2-40B4-BE49-F238E27FC236}">
                  <a16:creationId xmlns:a16="http://schemas.microsoft.com/office/drawing/2014/main" id="{0980E450-84C1-4F98-88E7-BC6F38794683}"/>
                </a:ext>
              </a:extLst>
            </p:cNvPr>
            <p:cNvSpPr/>
            <p:nvPr userDrawn="1"/>
          </p:nvSpPr>
          <p:spPr>
            <a:xfrm>
              <a:off x="9699497" y="1250968"/>
              <a:ext cx="430787" cy="665179"/>
            </a:xfrm>
            <a:custGeom>
              <a:avLst/>
              <a:gdLst>
                <a:gd name="connsiteX0" fmla="*/ 394127 w 1776830"/>
                <a:gd name="connsiteY0" fmla="*/ 322864 h 2743606"/>
                <a:gd name="connsiteX1" fmla="*/ 806847 w 1776830"/>
                <a:gd name="connsiteY1" fmla="*/ 322864 h 2743606"/>
                <a:gd name="connsiteX2" fmla="*/ 1313999 w 1776830"/>
                <a:gd name="connsiteY2" fmla="*/ 731707 h 2743606"/>
                <a:gd name="connsiteX3" fmla="*/ 610350 w 1776830"/>
                <a:gd name="connsiteY3" fmla="*/ 1171968 h 2743606"/>
                <a:gd name="connsiteX4" fmla="*/ 394127 w 1776830"/>
                <a:gd name="connsiteY4" fmla="*/ 1171968 h 2743606"/>
                <a:gd name="connsiteX5" fmla="*/ 394127 w 1776830"/>
                <a:gd name="connsiteY5" fmla="*/ 322864 h 2743606"/>
                <a:gd name="connsiteX6" fmla="*/ 394127 w 1776830"/>
                <a:gd name="connsiteY6" fmla="*/ 1494273 h 2743606"/>
                <a:gd name="connsiteX7" fmla="*/ 649621 w 1776830"/>
                <a:gd name="connsiteY7" fmla="*/ 1494273 h 2743606"/>
                <a:gd name="connsiteX8" fmla="*/ 1361145 w 1776830"/>
                <a:gd name="connsiteY8" fmla="*/ 1977722 h 2743606"/>
                <a:gd name="connsiteX9" fmla="*/ 688932 w 1776830"/>
                <a:gd name="connsiteY9" fmla="*/ 2422000 h 2743606"/>
                <a:gd name="connsiteX10" fmla="*/ 394127 w 1776830"/>
                <a:gd name="connsiteY10" fmla="*/ 2422000 h 2743606"/>
                <a:gd name="connsiteX11" fmla="*/ 394127 w 1776830"/>
                <a:gd name="connsiteY11" fmla="*/ 1494273 h 2743606"/>
                <a:gd name="connsiteX12" fmla="*/ 992 w 1776830"/>
                <a:gd name="connsiteY12" fmla="*/ 2744326 h 2743606"/>
                <a:gd name="connsiteX13" fmla="*/ 732161 w 1776830"/>
                <a:gd name="connsiteY13" fmla="*/ 2744326 h 2743606"/>
                <a:gd name="connsiteX14" fmla="*/ 1777822 w 1776830"/>
                <a:gd name="connsiteY14" fmla="*/ 2013116 h 2743606"/>
                <a:gd name="connsiteX15" fmla="*/ 1140984 w 1776830"/>
                <a:gd name="connsiteY15" fmla="*/ 1352716 h 2743606"/>
                <a:gd name="connsiteX16" fmla="*/ 1140984 w 1776830"/>
                <a:gd name="connsiteY16" fmla="*/ 1344861 h 2743606"/>
                <a:gd name="connsiteX17" fmla="*/ 1707033 w 1776830"/>
                <a:gd name="connsiteY17" fmla="*/ 692355 h 2743606"/>
                <a:gd name="connsiteX18" fmla="*/ 743972 w 1776830"/>
                <a:gd name="connsiteY18" fmla="*/ 720 h 2743606"/>
                <a:gd name="connsiteX19" fmla="*/ 992 w 1776830"/>
                <a:gd name="connsiteY19" fmla="*/ 720 h 2743606"/>
                <a:gd name="connsiteX20" fmla="*/ 992 w 1776830"/>
                <a:gd name="connsiteY20" fmla="*/ 2744326 h 27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76830" h="2743606">
                  <a:moveTo>
                    <a:pt x="394127" y="322864"/>
                  </a:moveTo>
                  <a:lnTo>
                    <a:pt x="806847" y="322864"/>
                  </a:lnTo>
                  <a:cubicBezTo>
                    <a:pt x="1034821" y="322864"/>
                    <a:pt x="1313999" y="405424"/>
                    <a:pt x="1313999" y="731707"/>
                  </a:cubicBezTo>
                  <a:cubicBezTo>
                    <a:pt x="1313999" y="1136573"/>
                    <a:pt x="991653" y="1171968"/>
                    <a:pt x="610350" y="1171968"/>
                  </a:cubicBezTo>
                  <a:lnTo>
                    <a:pt x="394127" y="1171968"/>
                  </a:lnTo>
                  <a:lnTo>
                    <a:pt x="394127" y="322864"/>
                  </a:lnTo>
                  <a:close/>
                  <a:moveTo>
                    <a:pt x="394127" y="1494273"/>
                  </a:moveTo>
                  <a:lnTo>
                    <a:pt x="649621" y="1494273"/>
                  </a:lnTo>
                  <a:cubicBezTo>
                    <a:pt x="987655" y="1494273"/>
                    <a:pt x="1361145" y="1553271"/>
                    <a:pt x="1361145" y="1977722"/>
                  </a:cubicBezTo>
                  <a:cubicBezTo>
                    <a:pt x="1361145" y="2347314"/>
                    <a:pt x="1042756" y="2422000"/>
                    <a:pt x="688932" y="2422000"/>
                  </a:cubicBezTo>
                  <a:lnTo>
                    <a:pt x="394127" y="2422000"/>
                  </a:lnTo>
                  <a:lnTo>
                    <a:pt x="394127" y="1494273"/>
                  </a:lnTo>
                  <a:close/>
                  <a:moveTo>
                    <a:pt x="992" y="2744326"/>
                  </a:moveTo>
                  <a:lnTo>
                    <a:pt x="732161" y="2744326"/>
                  </a:lnTo>
                  <a:cubicBezTo>
                    <a:pt x="1290356" y="2744326"/>
                    <a:pt x="1777822" y="2602829"/>
                    <a:pt x="1777822" y="2013116"/>
                  </a:cubicBezTo>
                  <a:cubicBezTo>
                    <a:pt x="1777822" y="1627916"/>
                    <a:pt x="1514433" y="1384213"/>
                    <a:pt x="1140984" y="1352716"/>
                  </a:cubicBezTo>
                  <a:lnTo>
                    <a:pt x="1140984" y="1344861"/>
                  </a:lnTo>
                  <a:cubicBezTo>
                    <a:pt x="1486893" y="1258384"/>
                    <a:pt x="1707033" y="1069721"/>
                    <a:pt x="1707033" y="692355"/>
                  </a:cubicBezTo>
                  <a:cubicBezTo>
                    <a:pt x="1707033" y="185385"/>
                    <a:pt x="1313999" y="720"/>
                    <a:pt x="743972" y="720"/>
                  </a:cubicBezTo>
                  <a:lnTo>
                    <a:pt x="992" y="720"/>
                  </a:lnTo>
                  <a:lnTo>
                    <a:pt x="992" y="2744326"/>
                  </a:lnTo>
                  <a:close/>
                </a:path>
              </a:pathLst>
            </a:custGeom>
            <a:solidFill>
              <a:srgbClr val="231F20"/>
            </a:solidFill>
            <a:ln w="20192" cap="flat">
              <a:noFill/>
              <a:prstDash val="solid"/>
              <a:round/>
            </a:ln>
          </p:spPr>
          <p:txBody>
            <a:bodyPr rtlCol="0" anchor="ctr"/>
            <a:lstStyle/>
            <a:p>
              <a:endParaRPr lang="de-DE" dirty="0"/>
            </a:p>
          </p:txBody>
        </p:sp>
        <p:sp>
          <p:nvSpPr>
            <p:cNvPr id="66" name="Freihandform: Form 65">
              <a:extLst>
                <a:ext uri="{FF2B5EF4-FFF2-40B4-BE49-F238E27FC236}">
                  <a16:creationId xmlns:a16="http://schemas.microsoft.com/office/drawing/2014/main" id="{677BE335-E6DC-4EFA-AAD6-667736371AAF}"/>
                </a:ext>
              </a:extLst>
            </p:cNvPr>
            <p:cNvSpPr/>
            <p:nvPr userDrawn="1"/>
          </p:nvSpPr>
          <p:spPr>
            <a:xfrm>
              <a:off x="10165285" y="1250968"/>
              <a:ext cx="555870" cy="665179"/>
            </a:xfrm>
            <a:custGeom>
              <a:avLst/>
              <a:gdLst>
                <a:gd name="connsiteX0" fmla="*/ 2294268 w 2292745"/>
                <a:gd name="connsiteY0" fmla="*/ 736 h 2743606"/>
                <a:gd name="connsiteX1" fmla="*/ 1881548 w 2292745"/>
                <a:gd name="connsiteY1" fmla="*/ 736 h 2743606"/>
                <a:gd name="connsiteX2" fmla="*/ 1153872 w 2292745"/>
                <a:gd name="connsiteY2" fmla="*/ 2398413 h 2743606"/>
                <a:gd name="connsiteX3" fmla="*/ 1145917 w 2292745"/>
                <a:gd name="connsiteY3" fmla="*/ 2398413 h 2743606"/>
                <a:gd name="connsiteX4" fmla="*/ 441823 w 2292745"/>
                <a:gd name="connsiteY4" fmla="*/ 736 h 2743606"/>
                <a:gd name="connsiteX5" fmla="*/ 1523 w 2292745"/>
                <a:gd name="connsiteY5" fmla="*/ 736 h 2743606"/>
                <a:gd name="connsiteX6" fmla="*/ 894360 w 2292745"/>
                <a:gd name="connsiteY6" fmla="*/ 2744342 h 2743606"/>
                <a:gd name="connsiteX7" fmla="*/ 1385743 w 2292745"/>
                <a:gd name="connsiteY7" fmla="*/ 2744342 h 2743606"/>
                <a:gd name="connsiteX8" fmla="*/ 2294268 w 2292745"/>
                <a:gd name="connsiteY8" fmla="*/ 736 h 27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2745" h="2743606">
                  <a:moveTo>
                    <a:pt x="2294268" y="736"/>
                  </a:moveTo>
                  <a:lnTo>
                    <a:pt x="1881548" y="736"/>
                  </a:lnTo>
                  <a:lnTo>
                    <a:pt x="1153872" y="2398413"/>
                  </a:lnTo>
                  <a:lnTo>
                    <a:pt x="1145917" y="2398413"/>
                  </a:lnTo>
                  <a:lnTo>
                    <a:pt x="441823" y="736"/>
                  </a:lnTo>
                  <a:lnTo>
                    <a:pt x="1523" y="736"/>
                  </a:lnTo>
                  <a:lnTo>
                    <a:pt x="894360" y="2744342"/>
                  </a:lnTo>
                  <a:lnTo>
                    <a:pt x="1385743" y="2744342"/>
                  </a:lnTo>
                  <a:lnTo>
                    <a:pt x="2294268" y="736"/>
                  </a:lnTo>
                  <a:close/>
                </a:path>
              </a:pathLst>
            </a:custGeom>
            <a:solidFill>
              <a:srgbClr val="231F20"/>
            </a:solidFill>
            <a:ln w="20192" cap="flat">
              <a:noFill/>
              <a:prstDash val="solid"/>
              <a:round/>
            </a:ln>
          </p:spPr>
          <p:txBody>
            <a:bodyPr rtlCol="0" anchor="ctr"/>
            <a:lstStyle/>
            <a:p>
              <a:endParaRPr lang="de-DE" dirty="0"/>
            </a:p>
          </p:txBody>
        </p:sp>
        <p:sp>
          <p:nvSpPr>
            <p:cNvPr id="67" name="Freihandform: Form 66">
              <a:extLst>
                <a:ext uri="{FF2B5EF4-FFF2-40B4-BE49-F238E27FC236}">
                  <a16:creationId xmlns:a16="http://schemas.microsoft.com/office/drawing/2014/main" id="{B82C70BE-301D-48CC-82B1-83AD0DEB846F}"/>
                </a:ext>
              </a:extLst>
            </p:cNvPr>
            <p:cNvSpPr/>
            <p:nvPr userDrawn="1"/>
          </p:nvSpPr>
          <p:spPr>
            <a:xfrm>
              <a:off x="10758070" y="1239518"/>
              <a:ext cx="387088" cy="688055"/>
            </a:xfrm>
            <a:custGeom>
              <a:avLst/>
              <a:gdLst>
                <a:gd name="connsiteX0" fmla="*/ 1468732 w 1596587"/>
                <a:gd name="connsiteY0" fmla="*/ 99062 h 2837957"/>
                <a:gd name="connsiteX1" fmla="*/ 882715 w 1596587"/>
                <a:gd name="connsiteY1" fmla="*/ 733 h 2837957"/>
                <a:gd name="connsiteX2" fmla="*/ 1932 w 1596587"/>
                <a:gd name="connsiteY2" fmla="*/ 747449 h 2837957"/>
                <a:gd name="connsiteX3" fmla="*/ 1181660 w 1596587"/>
                <a:gd name="connsiteY3" fmla="*/ 2044647 h 2837957"/>
                <a:gd name="connsiteX4" fmla="*/ 642767 w 1596587"/>
                <a:gd name="connsiteY4" fmla="*/ 2492843 h 2837957"/>
                <a:gd name="connsiteX5" fmla="*/ 72721 w 1596587"/>
                <a:gd name="connsiteY5" fmla="*/ 2359179 h 2837957"/>
                <a:gd name="connsiteX6" fmla="*/ 33369 w 1596587"/>
                <a:gd name="connsiteY6" fmla="*/ 2724754 h 2837957"/>
                <a:gd name="connsiteX7" fmla="*/ 595541 w 1596587"/>
                <a:gd name="connsiteY7" fmla="*/ 2838691 h 2837957"/>
                <a:gd name="connsiteX8" fmla="*/ 1598519 w 1596587"/>
                <a:gd name="connsiteY8" fmla="*/ 2021085 h 2837957"/>
                <a:gd name="connsiteX9" fmla="*/ 418629 w 1596587"/>
                <a:gd name="connsiteY9" fmla="*/ 712034 h 2837957"/>
                <a:gd name="connsiteX10" fmla="*/ 898363 w 1596587"/>
                <a:gd name="connsiteY10" fmla="*/ 346541 h 2837957"/>
                <a:gd name="connsiteX11" fmla="*/ 1413672 w 1596587"/>
                <a:gd name="connsiteY11" fmla="*/ 460498 h 2837957"/>
                <a:gd name="connsiteX12" fmla="*/ 1468732 w 1596587"/>
                <a:gd name="connsiteY12" fmla="*/ 99062 h 28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96587" h="2837957">
                  <a:moveTo>
                    <a:pt x="1468732" y="99062"/>
                  </a:moveTo>
                  <a:cubicBezTo>
                    <a:pt x="1279969" y="32231"/>
                    <a:pt x="1063644" y="733"/>
                    <a:pt x="882715" y="733"/>
                  </a:cubicBezTo>
                  <a:cubicBezTo>
                    <a:pt x="387212" y="733"/>
                    <a:pt x="1932" y="260144"/>
                    <a:pt x="1932" y="747449"/>
                  </a:cubicBezTo>
                  <a:cubicBezTo>
                    <a:pt x="1932" y="1600530"/>
                    <a:pt x="1181660" y="1431473"/>
                    <a:pt x="1181660" y="2044647"/>
                  </a:cubicBezTo>
                  <a:cubicBezTo>
                    <a:pt x="1181660" y="2367034"/>
                    <a:pt x="866946" y="2492843"/>
                    <a:pt x="642767" y="2492843"/>
                  </a:cubicBezTo>
                  <a:cubicBezTo>
                    <a:pt x="442192" y="2492843"/>
                    <a:pt x="206363" y="2414260"/>
                    <a:pt x="72721" y="2359179"/>
                  </a:cubicBezTo>
                  <a:lnTo>
                    <a:pt x="33369" y="2724754"/>
                  </a:lnTo>
                  <a:cubicBezTo>
                    <a:pt x="214218" y="2783731"/>
                    <a:pt x="402941" y="2838691"/>
                    <a:pt x="595541" y="2838691"/>
                  </a:cubicBezTo>
                  <a:cubicBezTo>
                    <a:pt x="1146245" y="2838691"/>
                    <a:pt x="1598519" y="2606840"/>
                    <a:pt x="1598519" y="2021085"/>
                  </a:cubicBezTo>
                  <a:cubicBezTo>
                    <a:pt x="1598519" y="1116981"/>
                    <a:pt x="418629" y="1238833"/>
                    <a:pt x="418629" y="712034"/>
                  </a:cubicBezTo>
                  <a:cubicBezTo>
                    <a:pt x="418629" y="425143"/>
                    <a:pt x="678121" y="346541"/>
                    <a:pt x="898363" y="346541"/>
                  </a:cubicBezTo>
                  <a:cubicBezTo>
                    <a:pt x="1102956" y="346541"/>
                    <a:pt x="1213077" y="381854"/>
                    <a:pt x="1413672" y="460498"/>
                  </a:cubicBezTo>
                  <a:lnTo>
                    <a:pt x="1468732" y="99062"/>
                  </a:lnTo>
                  <a:close/>
                </a:path>
              </a:pathLst>
            </a:custGeom>
            <a:solidFill>
              <a:srgbClr val="231F20"/>
            </a:solidFill>
            <a:ln w="20192" cap="flat">
              <a:noFill/>
              <a:prstDash val="solid"/>
              <a:round/>
            </a:ln>
          </p:spPr>
          <p:txBody>
            <a:bodyPr rtlCol="0" anchor="ctr"/>
            <a:lstStyle/>
            <a:p>
              <a:endParaRPr lang="de-DE" dirty="0"/>
            </a:p>
          </p:txBody>
        </p:sp>
      </p:grpSp>
    </p:spTree>
    <p:extLst>
      <p:ext uri="{BB962C8B-B14F-4D97-AF65-F5344CB8AC3E}">
        <p14:creationId xmlns:p14="http://schemas.microsoft.com/office/powerpoint/2010/main" val="4065260954"/>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3" r:id="rId4"/>
    <p:sldLayoutId id="2147483654" r:id="rId5"/>
    <p:sldLayoutId id="2147483660" r:id="rId6"/>
    <p:sldLayoutId id="2147483652" r:id="rId7"/>
    <p:sldLayoutId id="2147483651" r:id="rId8"/>
    <p:sldLayoutId id="2147483655" r:id="rId9"/>
    <p:sldLayoutId id="2147483657" r:id="rId10"/>
    <p:sldLayoutId id="2147483659" r:id="rId11"/>
  </p:sldLayoutIdLst>
  <p:hf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0"/>
        </a:spcBef>
        <a:spcAft>
          <a:spcPts val="1800"/>
        </a:spcAft>
        <a:buClr>
          <a:schemeClr val="accent1"/>
        </a:buClr>
        <a:buFont typeface="Wingdings" panose="05000000000000000000" pitchFamily="2" charset="2"/>
        <a:buNone/>
        <a:defRPr sz="1600" kern="1200">
          <a:solidFill>
            <a:schemeClr val="tx1"/>
          </a:solidFill>
          <a:latin typeface="+mn-lt"/>
          <a:ea typeface="+mn-ea"/>
          <a:cs typeface="+mn-cs"/>
        </a:defRPr>
      </a:lvl1pPr>
      <a:lvl2pPr marL="252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600" kern="1200">
          <a:solidFill>
            <a:schemeClr val="tx1"/>
          </a:solidFill>
          <a:latin typeface="+mn-lt"/>
          <a:ea typeface="+mn-ea"/>
          <a:cs typeface="+mn-cs"/>
        </a:defRPr>
      </a:lvl2pPr>
      <a:lvl3pPr marL="468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400" kern="1200">
          <a:solidFill>
            <a:schemeClr val="tx1"/>
          </a:solidFill>
          <a:latin typeface="+mn-lt"/>
          <a:ea typeface="+mn-ea"/>
          <a:cs typeface="+mn-cs"/>
        </a:defRPr>
      </a:lvl3pPr>
      <a:lvl4pPr marL="684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400" kern="1200">
          <a:solidFill>
            <a:schemeClr val="tx1"/>
          </a:solidFill>
          <a:latin typeface="+mn-lt"/>
          <a:ea typeface="+mn-ea"/>
          <a:cs typeface="+mn-cs"/>
        </a:defRPr>
      </a:lvl4pPr>
      <a:lvl5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200" kern="1200">
          <a:solidFill>
            <a:schemeClr val="tx1"/>
          </a:solidFill>
          <a:latin typeface="+mn-lt"/>
          <a:ea typeface="+mn-ea"/>
          <a:cs typeface="+mn-cs"/>
        </a:defRPr>
      </a:lvl5pPr>
      <a:lvl6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tx1"/>
          </a:solidFill>
          <a:latin typeface="+mn-lt"/>
          <a:ea typeface="+mn-ea"/>
          <a:cs typeface="+mn-cs"/>
        </a:defRPr>
      </a:lvl6pPr>
      <a:lvl7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tx1"/>
          </a:solidFill>
          <a:latin typeface="+mn-lt"/>
          <a:ea typeface="+mn-ea"/>
          <a:cs typeface="+mn-cs"/>
        </a:defRPr>
      </a:lvl7pPr>
      <a:lvl8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tx1"/>
          </a:solidFill>
          <a:latin typeface="+mn-lt"/>
          <a:ea typeface="+mn-ea"/>
          <a:cs typeface="+mn-cs"/>
        </a:defRPr>
      </a:lvl8pPr>
      <a:lvl9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232" userDrawn="1">
          <p15:clr>
            <a:srgbClr val="F26B43"/>
          </p15:clr>
        </p15:guide>
        <p15:guide id="6" orient="horz" pos="4088" userDrawn="1">
          <p15:clr>
            <a:srgbClr val="F26B43"/>
          </p15:clr>
        </p15:guide>
        <p15:guide id="7" orient="horz" pos="3861" userDrawn="1">
          <p15:clr>
            <a:srgbClr val="F26B43"/>
          </p15:clr>
        </p15:guide>
        <p15:guide id="8" orient="horz" pos="482" userDrawn="1">
          <p15:clr>
            <a:srgbClr val="F26B43"/>
          </p15:clr>
        </p15:guide>
        <p15:guide id="9" orient="horz" pos="913" userDrawn="1">
          <p15:clr>
            <a:srgbClr val="F26B43"/>
          </p15:clr>
        </p15:guide>
        <p15:guide id="12" pos="3908" userDrawn="1">
          <p15:clr>
            <a:srgbClr val="F26B43"/>
          </p15:clr>
        </p15:guide>
        <p15:guide id="13" pos="3772" userDrawn="1">
          <p15:clr>
            <a:srgbClr val="F26B43"/>
          </p15:clr>
        </p15:guide>
        <p15:guide id="14" orient="horz" pos="504" userDrawn="1">
          <p15:clr>
            <a:srgbClr val="F26B43"/>
          </p15:clr>
        </p15:guide>
        <p15:guide id="15" orient="horz" pos="415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hyperlink" Target="https://suprmind.ai/?session=78f85d97-0cca-4445-a22a-dc59f9548663" TargetMode="Externa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app.notion.com/p/Lernfeld-8-KI-Skript-3c145005b40780b9bba5d54d51703b7c" TargetMode="Externa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digitale-verwaltung.net/ki/pruefung-vorhaben-prompt-engineering/"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promptessor.com/api-mcp"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hyperlink" Target="https://www.bundesnetzagentur.de/DE/Fachthemen/Digitales/KI/2_Risiko/kompass/start.html"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s://app.notion.com/p/EXKURS-KI-und-voll-automatisierte-Erstellung-eines-VA-3da45005b40780638cc6d6623edf7235"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hyperlink" Target="https://app.notion.com/p/EXKURS-S-Urheberrecht-und-KI-3da45005b40780528ad8fb040c363c58" TargetMode="External"/><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hyperlink" Target="https://www.regisafe.de/produkt/genai-dokumentenassistent/" TargetMode="External"/><Relationship Id="rId4" Type="http://schemas.openxmlformats.org/officeDocument/2006/relationships/image" Target="../media/image51.png"/></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hyperlink" Target="https://bmds.bund.de/themen/kuenstliche-intelligenz/ki-in-der-verwaltung/agentic-ai-hub" TargetMode="External"/><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video" Target="https://www.youtube.com/embed/UzGV3d9tk1s?start=14&amp;feature=oembed" TargetMode="External"/><Relationship Id="rId4" Type="http://schemas.openxmlformats.org/officeDocument/2006/relationships/image" Target="../media/image60.jpeg"/></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video" Target="https://player.vimeo.com/video/1213818920?h=2cdb6aca4c&amp;amp;app_id=122963" TargetMode="External"/><Relationship Id="rId5" Type="http://schemas.openxmlformats.org/officeDocument/2006/relationships/image" Target="../media/image63.jpeg"/><Relationship Id="rId4" Type="http://schemas.openxmlformats.org/officeDocument/2006/relationships/image" Target="../media/image62.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mailto:lena.sicheneder@bvs.de" TargetMode="External"/><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Bildplatzhalter 24">
            <a:extLst>
              <a:ext uri="{FF2B5EF4-FFF2-40B4-BE49-F238E27FC236}">
                <a16:creationId xmlns:a16="http://schemas.microsoft.com/office/drawing/2014/main" id="{BD8F3EC2-FD82-4270-A9D1-051C49D483E4}"/>
              </a:ext>
            </a:extLst>
          </p:cNvPr>
          <p:cNvSpPr>
            <a:spLocks noGrp="1"/>
          </p:cNvSpPr>
          <p:nvPr>
            <p:ph type="pic" sz="quarter" idx="13"/>
          </p:nvPr>
        </p:nvSpPr>
        <p:spPr>
          <a:solidFill>
            <a:schemeClr val="accent1"/>
          </a:solidFill>
        </p:spPr>
        <p:txBody>
          <a:bodyPr/>
          <a:lstStyle/>
          <a:p>
            <a:endParaRPr lang="de-DE" dirty="0"/>
          </a:p>
        </p:txBody>
      </p:sp>
      <p:pic>
        <p:nvPicPr>
          <p:cNvPr id="13" name="Grafik 12">
            <a:extLst>
              <a:ext uri="{FF2B5EF4-FFF2-40B4-BE49-F238E27FC236}">
                <a16:creationId xmlns:a16="http://schemas.microsoft.com/office/drawing/2014/main" id="{1964D92C-EA03-4D96-B3F3-E425DF58FE5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1878231" y="777325"/>
            <a:ext cx="3905250" cy="5105400"/>
          </a:xfrm>
          <a:custGeom>
            <a:avLst/>
            <a:gdLst>
              <a:gd name="connsiteX0" fmla="*/ 0 w 8251725"/>
              <a:gd name="connsiteY0" fmla="*/ 0 h 6129338"/>
              <a:gd name="connsiteX1" fmla="*/ 8251725 w 8251725"/>
              <a:gd name="connsiteY1" fmla="*/ 0 h 6129338"/>
              <a:gd name="connsiteX2" fmla="*/ 8251725 w 8251725"/>
              <a:gd name="connsiteY2" fmla="*/ 6129338 h 6129338"/>
              <a:gd name="connsiteX3" fmla="*/ 0 w 8251725"/>
              <a:gd name="connsiteY3" fmla="*/ 6129338 h 6129338"/>
            </a:gdLst>
            <a:ahLst/>
            <a:cxnLst>
              <a:cxn ang="0">
                <a:pos x="connsiteX0" y="connsiteY0"/>
              </a:cxn>
              <a:cxn ang="0">
                <a:pos x="connsiteX1" y="connsiteY1"/>
              </a:cxn>
              <a:cxn ang="0">
                <a:pos x="connsiteX2" y="connsiteY2"/>
              </a:cxn>
              <a:cxn ang="0">
                <a:pos x="connsiteX3" y="connsiteY3"/>
              </a:cxn>
            </a:cxnLst>
            <a:rect l="l" t="t" r="r" b="b"/>
            <a:pathLst>
              <a:path w="8251725" h="6129338">
                <a:moveTo>
                  <a:pt x="0" y="0"/>
                </a:moveTo>
                <a:lnTo>
                  <a:pt x="8251725" y="0"/>
                </a:lnTo>
                <a:lnTo>
                  <a:pt x="8251725" y="6129338"/>
                </a:lnTo>
                <a:lnTo>
                  <a:pt x="0" y="6129338"/>
                </a:lnTo>
                <a:close/>
              </a:path>
            </a:pathLst>
          </a:custGeom>
        </p:spPr>
      </p:pic>
      <p:sp>
        <p:nvSpPr>
          <p:cNvPr id="3" name="Titel 2">
            <a:extLst>
              <a:ext uri="{FF2B5EF4-FFF2-40B4-BE49-F238E27FC236}">
                <a16:creationId xmlns:a16="http://schemas.microsoft.com/office/drawing/2014/main" id="{788281D2-5B1C-4A91-91B4-60981FC516DD}"/>
              </a:ext>
            </a:extLst>
          </p:cNvPr>
          <p:cNvSpPr>
            <a:spLocks noGrp="1"/>
          </p:cNvSpPr>
          <p:nvPr>
            <p:ph type="title"/>
          </p:nvPr>
        </p:nvSpPr>
        <p:spPr>
          <a:xfrm>
            <a:off x="518318" y="1234025"/>
            <a:ext cx="6743719" cy="1384995"/>
          </a:xfrm>
        </p:spPr>
        <p:txBody>
          <a:bodyPr/>
          <a:lstStyle/>
          <a:p>
            <a:r>
              <a:rPr lang="de-DE" dirty="0"/>
              <a:t>LF 8 - </a:t>
            </a:r>
            <a:br>
              <a:rPr lang="de-DE" dirty="0"/>
            </a:br>
            <a:r>
              <a:rPr lang="de-DE" dirty="0"/>
              <a:t>Künstliche Intelligenz </a:t>
            </a:r>
          </a:p>
        </p:txBody>
      </p:sp>
      <p:sp>
        <p:nvSpPr>
          <p:cNvPr id="4" name="Textplatzhalter 3">
            <a:extLst>
              <a:ext uri="{FF2B5EF4-FFF2-40B4-BE49-F238E27FC236}">
                <a16:creationId xmlns:a16="http://schemas.microsoft.com/office/drawing/2014/main" id="{696A08E9-A1A4-49BB-B1B8-969B8A26DD31}"/>
              </a:ext>
            </a:extLst>
          </p:cNvPr>
          <p:cNvSpPr>
            <a:spLocks noGrp="1"/>
          </p:cNvSpPr>
          <p:nvPr>
            <p:ph type="body" sz="quarter" idx="10"/>
          </p:nvPr>
        </p:nvSpPr>
        <p:spPr>
          <a:xfrm>
            <a:off x="518317" y="4593583"/>
            <a:ext cx="10462721" cy="1661993"/>
          </a:xfrm>
        </p:spPr>
        <p:txBody>
          <a:bodyPr/>
          <a:lstStyle/>
          <a:p>
            <a:r>
              <a:rPr lang="de-DE" b="1" dirty="0">
                <a:solidFill>
                  <a:schemeClr val="bg1">
                    <a:lumMod val="85000"/>
                  </a:schemeClr>
                </a:solidFill>
              </a:rPr>
              <a:t>Fach: Verwaltungsorganisation, E-Government und Digitalisierung</a:t>
            </a:r>
          </a:p>
          <a:p>
            <a:pPr algn="ctr"/>
            <a:endParaRPr lang="de-DE" b="1" dirty="0">
              <a:solidFill>
                <a:schemeClr val="bg1">
                  <a:lumMod val="85000"/>
                </a:schemeClr>
              </a:solidFill>
            </a:endParaRPr>
          </a:p>
          <a:p>
            <a:r>
              <a:rPr lang="de-DE" b="1" dirty="0">
                <a:solidFill>
                  <a:schemeClr val="bg1">
                    <a:lumMod val="85000"/>
                  </a:schemeClr>
                </a:solidFill>
              </a:rPr>
              <a:t>VL II 2026/2028 (2) – Einführungswoche</a:t>
            </a:r>
          </a:p>
          <a:p>
            <a:endParaRPr lang="de-DE" b="1" dirty="0">
              <a:solidFill>
                <a:schemeClr val="bg1">
                  <a:lumMod val="85000"/>
                </a:schemeClr>
              </a:solidFill>
            </a:endParaRPr>
          </a:p>
          <a:p>
            <a:endParaRPr lang="de-DE" b="1" dirty="0">
              <a:solidFill>
                <a:schemeClr val="bg1">
                  <a:lumMod val="85000"/>
                </a:schemeClr>
              </a:solidFill>
            </a:endParaRPr>
          </a:p>
        </p:txBody>
      </p:sp>
    </p:spTree>
    <p:extLst>
      <p:ext uri="{BB962C8B-B14F-4D97-AF65-F5344CB8AC3E}">
        <p14:creationId xmlns:p14="http://schemas.microsoft.com/office/powerpoint/2010/main" val="3414623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10</a:t>
            </a:fld>
            <a:endParaRPr lang="de-DE" dirty="0"/>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868791"/>
            <a:ext cx="9368065" cy="443198"/>
          </a:xfrm>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2" name="Textfeld 187">
            <a:extLst>
              <a:ext uri="{FF2B5EF4-FFF2-40B4-BE49-F238E27FC236}">
                <a16:creationId xmlns:a16="http://schemas.microsoft.com/office/drawing/2014/main" id="{8E9A96E4-414E-855C-1149-11945617B6ED}"/>
              </a:ext>
            </a:extLst>
          </p:cNvPr>
          <p:cNvSpPr txBox="1"/>
          <p:nvPr/>
        </p:nvSpPr>
        <p:spPr>
          <a:xfrm>
            <a:off x="549649" y="1425492"/>
            <a:ext cx="11126411" cy="4890248"/>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endParaRPr lang="de-DE" sz="2000" dirty="0">
              <a:effectLst/>
              <a:latin typeface="Arial Narrow" panose="020B0606020202030204" pitchFamily="34" charset="0"/>
              <a:ea typeface="Times New Roman" panose="02020603050405020304" pitchFamily="18" charset="0"/>
            </a:endParaRPr>
          </a:p>
        </p:txBody>
      </p:sp>
      <p:pic>
        <p:nvPicPr>
          <p:cNvPr id="6" name="Grafik 5" descr="Ein Bild, das Text, Schrift, Screenshot, Diagramm enthält.&#10;&#10;KI-generierte Inhalte können fehlerhaft sein.">
            <a:extLst>
              <a:ext uri="{FF2B5EF4-FFF2-40B4-BE49-F238E27FC236}">
                <a16:creationId xmlns:a16="http://schemas.microsoft.com/office/drawing/2014/main" id="{AA2E3DF5-6EDC-429B-FDDA-0EA5EE489C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649" y="1425492"/>
            <a:ext cx="11092702" cy="4890248"/>
          </a:xfrm>
          <a:prstGeom prst="rect">
            <a:avLst/>
          </a:prstGeom>
        </p:spPr>
      </p:pic>
    </p:spTree>
    <p:extLst>
      <p:ext uri="{BB962C8B-B14F-4D97-AF65-F5344CB8AC3E}">
        <p14:creationId xmlns:p14="http://schemas.microsoft.com/office/powerpoint/2010/main" val="1928792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11</a:t>
            </a:fld>
            <a:endParaRPr lang="de-DE" dirty="0"/>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7" name="Rechteck: diagonal liegende Ecken abgeschnitten 6">
            <a:extLst>
              <a:ext uri="{FF2B5EF4-FFF2-40B4-BE49-F238E27FC236}">
                <a16:creationId xmlns:a16="http://schemas.microsoft.com/office/drawing/2014/main" id="{32F1C12E-B5C9-888B-59C0-680591C4CEA0}"/>
              </a:ext>
            </a:extLst>
          </p:cNvPr>
          <p:cNvSpPr/>
          <p:nvPr/>
        </p:nvSpPr>
        <p:spPr>
          <a:xfrm>
            <a:off x="518318" y="1649456"/>
            <a:ext cx="8537104" cy="904043"/>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r"/>
            <a:r>
              <a:rPr lang="de-DE" sz="4400" b="1" dirty="0">
                <a:solidFill>
                  <a:srgbClr val="0080C5"/>
                </a:solidFill>
                <a:latin typeface="Arial Narrow" panose="020B0606020202030204" pitchFamily="34" charset="0"/>
                <a:ea typeface="Yu Gothic UI" panose="020B0500000000000000" pitchFamily="34" charset="-128"/>
                <a:cs typeface="Calibri" panose="020F0502020204030204" pitchFamily="34" charset="0"/>
              </a:rPr>
              <a:t>Arten des maschinellen Lernens</a:t>
            </a:r>
          </a:p>
        </p:txBody>
      </p:sp>
      <p:sp>
        <p:nvSpPr>
          <p:cNvPr id="8" name="Rechteck 7">
            <a:extLst>
              <a:ext uri="{FF2B5EF4-FFF2-40B4-BE49-F238E27FC236}">
                <a16:creationId xmlns:a16="http://schemas.microsoft.com/office/drawing/2014/main" id="{6C20D9C1-1D08-0E11-18E8-3558F0716ADB}"/>
              </a:ext>
            </a:extLst>
          </p:cNvPr>
          <p:cNvSpPr/>
          <p:nvPr/>
        </p:nvSpPr>
        <p:spPr>
          <a:xfrm>
            <a:off x="587352" y="2991884"/>
            <a:ext cx="3307798" cy="3078575"/>
          </a:xfrm>
          <a:prstGeom prst="rect">
            <a:avLst/>
          </a:prstGeom>
          <a:solidFill>
            <a:srgbClr val="8BBD0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de-DE" sz="2800" b="1" dirty="0">
                <a:solidFill>
                  <a:schemeClr val="bg1"/>
                </a:solidFill>
                <a:latin typeface="Arial Narrow" panose="020B0606020202030204" pitchFamily="34" charset="0"/>
              </a:rPr>
              <a:t>Überwachtes Lernen</a:t>
            </a:r>
          </a:p>
          <a:p>
            <a:pPr algn="ct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Lernt mit vorgegebenen Lösungen</a:t>
            </a:r>
          </a:p>
          <a:p>
            <a:pPr algn="ctr"/>
            <a:endParaRPr lang="de-DE" sz="2000" dirty="0">
              <a:solidFill>
                <a:schemeClr val="bg1"/>
              </a:solidFill>
              <a:latin typeface="Arial Narrow" panose="020B0606020202030204" pitchFamily="34" charset="0"/>
            </a:endParaRPr>
          </a:p>
          <a:p>
            <a:r>
              <a:rPr lang="de-DE" sz="2000" dirty="0">
                <a:solidFill>
                  <a:schemeClr val="bg1"/>
                </a:solidFill>
                <a:latin typeface="Arial Narrow" panose="020B0606020202030204" pitchFamily="34" charset="0"/>
              </a:rPr>
              <a:t>Beispiel: </a:t>
            </a: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 Spam-Erkennung oder</a:t>
            </a: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 Bilderkennung.</a:t>
            </a:r>
          </a:p>
          <a:p>
            <a:pPr algn="ctr"/>
            <a:endParaRPr lang="de-DE" sz="2000" dirty="0">
              <a:solidFill>
                <a:schemeClr val="bg1"/>
              </a:solidFill>
              <a:latin typeface="Arial Narrow" panose="020B0606020202030204" pitchFamily="34" charset="0"/>
            </a:endParaRPr>
          </a:p>
        </p:txBody>
      </p:sp>
      <p:sp>
        <p:nvSpPr>
          <p:cNvPr id="9" name="Rechteck 8">
            <a:extLst>
              <a:ext uri="{FF2B5EF4-FFF2-40B4-BE49-F238E27FC236}">
                <a16:creationId xmlns:a16="http://schemas.microsoft.com/office/drawing/2014/main" id="{121BD5C7-F519-6185-B3C1-DD9BD2384B28}"/>
              </a:ext>
            </a:extLst>
          </p:cNvPr>
          <p:cNvSpPr/>
          <p:nvPr/>
        </p:nvSpPr>
        <p:spPr>
          <a:xfrm>
            <a:off x="4086739" y="2987510"/>
            <a:ext cx="3785235" cy="3078575"/>
          </a:xfrm>
          <a:prstGeom prst="rect">
            <a:avLst/>
          </a:prstGeom>
          <a:solidFill>
            <a:srgbClr val="8BBD0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de-DE" sz="2800" b="1" dirty="0">
                <a:solidFill>
                  <a:schemeClr val="bg1"/>
                </a:solidFill>
                <a:latin typeface="Arial Narrow" panose="020B0606020202030204" pitchFamily="34" charset="0"/>
              </a:rPr>
              <a:t>Unüberwachtes Lernen</a:t>
            </a:r>
            <a:endParaRPr lang="de-DE" sz="2400" dirty="0">
              <a:solidFill>
                <a:schemeClr val="bg1"/>
              </a:solidFill>
              <a:latin typeface="Arial Narrow" panose="020B0606020202030204" pitchFamily="34" charset="0"/>
            </a:endParaRPr>
          </a:p>
          <a:p>
            <a:pPr algn="ct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Erkennt selbstständig Muster und Zusammenhänge in Daten</a:t>
            </a:r>
          </a:p>
          <a:p>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Beispiel: </a:t>
            </a: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 Erkennen von Auffälligkeiten in </a:t>
            </a: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  Rechnungsdaten</a:t>
            </a:r>
          </a:p>
        </p:txBody>
      </p:sp>
      <p:sp>
        <p:nvSpPr>
          <p:cNvPr id="10" name="Rechteck 9">
            <a:extLst>
              <a:ext uri="{FF2B5EF4-FFF2-40B4-BE49-F238E27FC236}">
                <a16:creationId xmlns:a16="http://schemas.microsoft.com/office/drawing/2014/main" id="{B0B2AFA2-7444-DCA7-F2CF-0ACBDB4741A3}"/>
              </a:ext>
            </a:extLst>
          </p:cNvPr>
          <p:cNvSpPr/>
          <p:nvPr/>
        </p:nvSpPr>
        <p:spPr>
          <a:xfrm>
            <a:off x="8086603" y="2987510"/>
            <a:ext cx="3569794" cy="3078575"/>
          </a:xfrm>
          <a:prstGeom prst="rect">
            <a:avLst/>
          </a:prstGeom>
          <a:solidFill>
            <a:srgbClr val="8BBD0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de-DE" sz="2800" b="1" dirty="0">
                <a:solidFill>
                  <a:schemeClr val="bg1"/>
                </a:solidFill>
                <a:latin typeface="Arial Narrow" panose="020B0606020202030204" pitchFamily="34" charset="0"/>
              </a:rPr>
              <a:t>Verstärkendes Lernen</a:t>
            </a:r>
            <a:br>
              <a:rPr lang="de-DE" sz="2000" dirty="0">
                <a:solidFill>
                  <a:schemeClr val="bg1"/>
                </a:solidFill>
                <a:latin typeface="Arial Narrow" panose="020B0606020202030204" pitchFamily="34" charset="0"/>
              </a:rPr>
            </a:b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Lernt durch Feedback („Belohnung und Bestrafung“)</a:t>
            </a:r>
          </a:p>
          <a:p>
            <a:pPr algn="ctr"/>
            <a:endParaRPr lang="de-DE" sz="2000" dirty="0">
              <a:solidFill>
                <a:schemeClr val="bg1"/>
              </a:solidFill>
              <a:latin typeface="Arial Narrow" panose="020B0606020202030204" pitchFamily="34" charset="0"/>
            </a:endParaRPr>
          </a:p>
          <a:p>
            <a:r>
              <a:rPr lang="de-DE" sz="2000" dirty="0">
                <a:solidFill>
                  <a:schemeClr val="bg1"/>
                </a:solidFill>
                <a:latin typeface="Arial Narrow" panose="020B0606020202030204" pitchFamily="34" charset="0"/>
              </a:rPr>
              <a:t>Beispiel: </a:t>
            </a:r>
            <a:br>
              <a:rPr lang="de-DE" sz="2000" dirty="0">
                <a:solidFill>
                  <a:schemeClr val="bg1"/>
                </a:solidFill>
                <a:latin typeface="Arial Narrow" panose="020B0606020202030204" pitchFamily="34" charset="0"/>
              </a:rPr>
            </a:br>
            <a:r>
              <a:rPr lang="de-DE" sz="2000" dirty="0">
                <a:solidFill>
                  <a:schemeClr val="bg1"/>
                </a:solidFill>
                <a:latin typeface="Arial Narrow" panose="020B0606020202030204" pitchFamily="34" charset="0"/>
              </a:rPr>
              <a:t>-Optimierung von Entscheidungen </a:t>
            </a:r>
          </a:p>
          <a:p>
            <a:pPr algn="ctr"/>
            <a:endParaRPr lang="de-DE" sz="2000" dirty="0">
              <a:solidFill>
                <a:schemeClr val="bg1"/>
              </a:solidFill>
              <a:latin typeface="Arial Narrow" panose="020B0606020202030204" pitchFamily="34" charset="0"/>
            </a:endParaRPr>
          </a:p>
          <a:p>
            <a:pPr algn="ctr"/>
            <a:endParaRPr lang="de-DE" sz="2000" dirty="0">
              <a:solidFill>
                <a:schemeClr val="bg1"/>
              </a:solidFill>
              <a:latin typeface="Arial Narrow" panose="020B0606020202030204" pitchFamily="34" charset="0"/>
            </a:endParaRPr>
          </a:p>
        </p:txBody>
      </p:sp>
      <p:grpSp>
        <p:nvGrpSpPr>
          <p:cNvPr id="11" name="Gruppieren 10">
            <a:extLst>
              <a:ext uri="{FF2B5EF4-FFF2-40B4-BE49-F238E27FC236}">
                <a16:creationId xmlns:a16="http://schemas.microsoft.com/office/drawing/2014/main" id="{8244AA51-E6AB-7132-D215-BA23BC623FB5}"/>
              </a:ext>
            </a:extLst>
          </p:cNvPr>
          <p:cNvGrpSpPr/>
          <p:nvPr/>
        </p:nvGrpSpPr>
        <p:grpSpPr bwMode="gray">
          <a:xfrm>
            <a:off x="591938" y="1684890"/>
            <a:ext cx="941760" cy="835943"/>
            <a:chOff x="7764463" y="3400425"/>
            <a:chExt cx="423863" cy="376237"/>
          </a:xfrm>
          <a:solidFill>
            <a:schemeClr val="tx2"/>
          </a:solidFill>
        </p:grpSpPr>
        <p:sp>
          <p:nvSpPr>
            <p:cNvPr id="12" name="Freeform 6">
              <a:extLst>
                <a:ext uri="{FF2B5EF4-FFF2-40B4-BE49-F238E27FC236}">
                  <a16:creationId xmlns:a16="http://schemas.microsoft.com/office/drawing/2014/main" id="{0A87CE92-A85E-B854-B706-682B5B802FC6}"/>
                </a:ext>
              </a:extLst>
            </p:cNvPr>
            <p:cNvSpPr>
              <a:spLocks noEditPoints="1"/>
            </p:cNvSpPr>
            <p:nvPr/>
          </p:nvSpPr>
          <p:spPr bwMode="gray">
            <a:xfrm>
              <a:off x="7764463" y="3508375"/>
              <a:ext cx="269875" cy="268287"/>
            </a:xfrm>
            <a:custGeom>
              <a:avLst/>
              <a:gdLst>
                <a:gd name="T0" fmla="*/ 150 w 176"/>
                <a:gd name="T1" fmla="*/ 102 h 176"/>
                <a:gd name="T2" fmla="*/ 174 w 176"/>
                <a:gd name="T3" fmla="*/ 106 h 176"/>
                <a:gd name="T4" fmla="*/ 174 w 176"/>
                <a:gd name="T5" fmla="*/ 71 h 176"/>
                <a:gd name="T6" fmla="*/ 150 w 176"/>
                <a:gd name="T7" fmla="*/ 74 h 176"/>
                <a:gd name="T8" fmla="*/ 146 w 176"/>
                <a:gd name="T9" fmla="*/ 64 h 176"/>
                <a:gd name="T10" fmla="*/ 142 w 176"/>
                <a:gd name="T11" fmla="*/ 55 h 176"/>
                <a:gd name="T12" fmla="*/ 161 w 176"/>
                <a:gd name="T13" fmla="*/ 40 h 176"/>
                <a:gd name="T14" fmla="*/ 136 w 176"/>
                <a:gd name="T15" fmla="*/ 15 h 176"/>
                <a:gd name="T16" fmla="*/ 122 w 176"/>
                <a:gd name="T17" fmla="*/ 35 h 176"/>
                <a:gd name="T18" fmla="*/ 112 w 176"/>
                <a:gd name="T19" fmla="*/ 31 h 176"/>
                <a:gd name="T20" fmla="*/ 102 w 176"/>
                <a:gd name="T21" fmla="*/ 27 h 176"/>
                <a:gd name="T22" fmla="*/ 106 w 176"/>
                <a:gd name="T23" fmla="*/ 2 h 176"/>
                <a:gd name="T24" fmla="*/ 71 w 176"/>
                <a:gd name="T25" fmla="*/ 2 h 176"/>
                <a:gd name="T26" fmla="*/ 74 w 176"/>
                <a:gd name="T27" fmla="*/ 26 h 176"/>
                <a:gd name="T28" fmla="*/ 64 w 176"/>
                <a:gd name="T29" fmla="*/ 31 h 176"/>
                <a:gd name="T30" fmla="*/ 55 w 176"/>
                <a:gd name="T31" fmla="*/ 35 h 176"/>
                <a:gd name="T32" fmla="*/ 40 w 176"/>
                <a:gd name="T33" fmla="*/ 15 h 176"/>
                <a:gd name="T34" fmla="*/ 15 w 176"/>
                <a:gd name="T35" fmla="*/ 40 h 176"/>
                <a:gd name="T36" fmla="*/ 35 w 176"/>
                <a:gd name="T37" fmla="*/ 54 h 176"/>
                <a:gd name="T38" fmla="*/ 31 w 176"/>
                <a:gd name="T39" fmla="*/ 64 h 176"/>
                <a:gd name="T40" fmla="*/ 27 w 176"/>
                <a:gd name="T41" fmla="*/ 74 h 176"/>
                <a:gd name="T42" fmla="*/ 2 w 176"/>
                <a:gd name="T43" fmla="*/ 70 h 176"/>
                <a:gd name="T44" fmla="*/ 2 w 176"/>
                <a:gd name="T45" fmla="*/ 105 h 176"/>
                <a:gd name="T46" fmla="*/ 27 w 176"/>
                <a:gd name="T47" fmla="*/ 102 h 176"/>
                <a:gd name="T48" fmla="*/ 31 w 176"/>
                <a:gd name="T49" fmla="*/ 112 h 176"/>
                <a:gd name="T50" fmla="*/ 35 w 176"/>
                <a:gd name="T51" fmla="*/ 121 h 176"/>
                <a:gd name="T52" fmla="*/ 15 w 176"/>
                <a:gd name="T53" fmla="*/ 136 h 176"/>
                <a:gd name="T54" fmla="*/ 40 w 176"/>
                <a:gd name="T55" fmla="*/ 161 h 176"/>
                <a:gd name="T56" fmla="*/ 55 w 176"/>
                <a:gd name="T57" fmla="*/ 141 h 176"/>
                <a:gd name="T58" fmla="*/ 64 w 176"/>
                <a:gd name="T59" fmla="*/ 145 h 176"/>
                <a:gd name="T60" fmla="*/ 74 w 176"/>
                <a:gd name="T61" fmla="*/ 149 h 176"/>
                <a:gd name="T62" fmla="*/ 70 w 176"/>
                <a:gd name="T63" fmla="*/ 174 h 176"/>
                <a:gd name="T64" fmla="*/ 105 w 176"/>
                <a:gd name="T65" fmla="*/ 174 h 176"/>
                <a:gd name="T66" fmla="*/ 102 w 176"/>
                <a:gd name="T67" fmla="*/ 150 h 176"/>
                <a:gd name="T68" fmla="*/ 112 w 176"/>
                <a:gd name="T69" fmla="*/ 146 h 176"/>
                <a:gd name="T70" fmla="*/ 122 w 176"/>
                <a:gd name="T71" fmla="*/ 142 h 176"/>
                <a:gd name="T72" fmla="*/ 136 w 176"/>
                <a:gd name="T73" fmla="*/ 161 h 176"/>
                <a:gd name="T74" fmla="*/ 161 w 176"/>
                <a:gd name="T75" fmla="*/ 136 h 176"/>
                <a:gd name="T76" fmla="*/ 142 w 176"/>
                <a:gd name="T77" fmla="*/ 122 h 176"/>
                <a:gd name="T78" fmla="*/ 146 w 176"/>
                <a:gd name="T79" fmla="*/ 112 h 176"/>
                <a:gd name="T80" fmla="*/ 150 w 176"/>
                <a:gd name="T81" fmla="*/ 102 h 176"/>
                <a:gd name="T82" fmla="*/ 88 w 176"/>
                <a:gd name="T83" fmla="*/ 123 h 176"/>
                <a:gd name="T84" fmla="*/ 53 w 176"/>
                <a:gd name="T85" fmla="*/ 88 h 176"/>
                <a:gd name="T86" fmla="*/ 88 w 176"/>
                <a:gd name="T87" fmla="*/ 53 h 176"/>
                <a:gd name="T88" fmla="*/ 124 w 176"/>
                <a:gd name="T89" fmla="*/ 88 h 176"/>
                <a:gd name="T90" fmla="*/ 88 w 176"/>
                <a:gd name="T91" fmla="*/ 12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6" h="176">
                  <a:moveTo>
                    <a:pt x="150" y="102"/>
                  </a:moveTo>
                  <a:cubicBezTo>
                    <a:pt x="174" y="106"/>
                    <a:pt x="174" y="106"/>
                    <a:pt x="174" y="106"/>
                  </a:cubicBezTo>
                  <a:cubicBezTo>
                    <a:pt x="176" y="94"/>
                    <a:pt x="176" y="82"/>
                    <a:pt x="174" y="71"/>
                  </a:cubicBezTo>
                  <a:cubicBezTo>
                    <a:pt x="150" y="74"/>
                    <a:pt x="150" y="74"/>
                    <a:pt x="150" y="74"/>
                  </a:cubicBezTo>
                  <a:cubicBezTo>
                    <a:pt x="146" y="64"/>
                    <a:pt x="146" y="64"/>
                    <a:pt x="146" y="64"/>
                  </a:cubicBezTo>
                  <a:cubicBezTo>
                    <a:pt x="142" y="55"/>
                    <a:pt x="142" y="55"/>
                    <a:pt x="142" y="55"/>
                  </a:cubicBezTo>
                  <a:cubicBezTo>
                    <a:pt x="161" y="40"/>
                    <a:pt x="161" y="40"/>
                    <a:pt x="161" y="40"/>
                  </a:cubicBezTo>
                  <a:cubicBezTo>
                    <a:pt x="155" y="30"/>
                    <a:pt x="146" y="22"/>
                    <a:pt x="136" y="15"/>
                  </a:cubicBezTo>
                  <a:cubicBezTo>
                    <a:pt x="122" y="35"/>
                    <a:pt x="122" y="35"/>
                    <a:pt x="122" y="35"/>
                  </a:cubicBezTo>
                  <a:cubicBezTo>
                    <a:pt x="112" y="31"/>
                    <a:pt x="112" y="31"/>
                    <a:pt x="112" y="31"/>
                  </a:cubicBezTo>
                  <a:cubicBezTo>
                    <a:pt x="102" y="27"/>
                    <a:pt x="102" y="27"/>
                    <a:pt x="102" y="27"/>
                  </a:cubicBezTo>
                  <a:cubicBezTo>
                    <a:pt x="106" y="2"/>
                    <a:pt x="106" y="2"/>
                    <a:pt x="106" y="2"/>
                  </a:cubicBezTo>
                  <a:cubicBezTo>
                    <a:pt x="94" y="0"/>
                    <a:pt x="83" y="0"/>
                    <a:pt x="71" y="2"/>
                  </a:cubicBezTo>
                  <a:cubicBezTo>
                    <a:pt x="74" y="26"/>
                    <a:pt x="74" y="26"/>
                    <a:pt x="74" y="26"/>
                  </a:cubicBezTo>
                  <a:cubicBezTo>
                    <a:pt x="64" y="31"/>
                    <a:pt x="64" y="31"/>
                    <a:pt x="64" y="31"/>
                  </a:cubicBezTo>
                  <a:cubicBezTo>
                    <a:pt x="55" y="35"/>
                    <a:pt x="55" y="35"/>
                    <a:pt x="55" y="35"/>
                  </a:cubicBezTo>
                  <a:cubicBezTo>
                    <a:pt x="40" y="15"/>
                    <a:pt x="40" y="15"/>
                    <a:pt x="40" y="15"/>
                  </a:cubicBezTo>
                  <a:cubicBezTo>
                    <a:pt x="30" y="22"/>
                    <a:pt x="22" y="30"/>
                    <a:pt x="15" y="40"/>
                  </a:cubicBezTo>
                  <a:cubicBezTo>
                    <a:pt x="35" y="54"/>
                    <a:pt x="35" y="54"/>
                    <a:pt x="35" y="54"/>
                  </a:cubicBezTo>
                  <a:cubicBezTo>
                    <a:pt x="31" y="64"/>
                    <a:pt x="31" y="64"/>
                    <a:pt x="31" y="64"/>
                  </a:cubicBezTo>
                  <a:cubicBezTo>
                    <a:pt x="27" y="74"/>
                    <a:pt x="27" y="74"/>
                    <a:pt x="27" y="74"/>
                  </a:cubicBezTo>
                  <a:cubicBezTo>
                    <a:pt x="2" y="70"/>
                    <a:pt x="2" y="70"/>
                    <a:pt x="2" y="70"/>
                  </a:cubicBezTo>
                  <a:cubicBezTo>
                    <a:pt x="0" y="82"/>
                    <a:pt x="0" y="94"/>
                    <a:pt x="2" y="105"/>
                  </a:cubicBezTo>
                  <a:cubicBezTo>
                    <a:pt x="27" y="102"/>
                    <a:pt x="27" y="102"/>
                    <a:pt x="27" y="102"/>
                  </a:cubicBezTo>
                  <a:cubicBezTo>
                    <a:pt x="31" y="112"/>
                    <a:pt x="31" y="112"/>
                    <a:pt x="31" y="112"/>
                  </a:cubicBezTo>
                  <a:cubicBezTo>
                    <a:pt x="35" y="121"/>
                    <a:pt x="35" y="121"/>
                    <a:pt x="35" y="121"/>
                  </a:cubicBezTo>
                  <a:cubicBezTo>
                    <a:pt x="15" y="136"/>
                    <a:pt x="15" y="136"/>
                    <a:pt x="15" y="136"/>
                  </a:cubicBezTo>
                  <a:cubicBezTo>
                    <a:pt x="22" y="146"/>
                    <a:pt x="30" y="154"/>
                    <a:pt x="40" y="161"/>
                  </a:cubicBezTo>
                  <a:cubicBezTo>
                    <a:pt x="55" y="141"/>
                    <a:pt x="55" y="141"/>
                    <a:pt x="55" y="141"/>
                  </a:cubicBezTo>
                  <a:cubicBezTo>
                    <a:pt x="64" y="145"/>
                    <a:pt x="64" y="145"/>
                    <a:pt x="64" y="145"/>
                  </a:cubicBezTo>
                  <a:cubicBezTo>
                    <a:pt x="74" y="149"/>
                    <a:pt x="74" y="149"/>
                    <a:pt x="74" y="149"/>
                  </a:cubicBezTo>
                  <a:cubicBezTo>
                    <a:pt x="70" y="174"/>
                    <a:pt x="70" y="174"/>
                    <a:pt x="70" y="174"/>
                  </a:cubicBezTo>
                  <a:cubicBezTo>
                    <a:pt x="82" y="176"/>
                    <a:pt x="94" y="176"/>
                    <a:pt x="105" y="174"/>
                  </a:cubicBezTo>
                  <a:cubicBezTo>
                    <a:pt x="102" y="150"/>
                    <a:pt x="102" y="150"/>
                    <a:pt x="102" y="150"/>
                  </a:cubicBezTo>
                  <a:cubicBezTo>
                    <a:pt x="112" y="146"/>
                    <a:pt x="112" y="146"/>
                    <a:pt x="112" y="146"/>
                  </a:cubicBezTo>
                  <a:cubicBezTo>
                    <a:pt x="122" y="142"/>
                    <a:pt x="122" y="142"/>
                    <a:pt x="122" y="142"/>
                  </a:cubicBezTo>
                  <a:cubicBezTo>
                    <a:pt x="136" y="161"/>
                    <a:pt x="136" y="161"/>
                    <a:pt x="136" y="161"/>
                  </a:cubicBezTo>
                  <a:cubicBezTo>
                    <a:pt x="146" y="154"/>
                    <a:pt x="155" y="146"/>
                    <a:pt x="161" y="136"/>
                  </a:cubicBezTo>
                  <a:cubicBezTo>
                    <a:pt x="142" y="122"/>
                    <a:pt x="142" y="122"/>
                    <a:pt x="142" y="122"/>
                  </a:cubicBezTo>
                  <a:cubicBezTo>
                    <a:pt x="146" y="112"/>
                    <a:pt x="146" y="112"/>
                    <a:pt x="146" y="112"/>
                  </a:cubicBezTo>
                  <a:lnTo>
                    <a:pt x="150" y="102"/>
                  </a:lnTo>
                  <a:close/>
                  <a:moveTo>
                    <a:pt x="88" y="123"/>
                  </a:moveTo>
                  <a:cubicBezTo>
                    <a:pt x="69" y="123"/>
                    <a:pt x="53" y="108"/>
                    <a:pt x="53" y="88"/>
                  </a:cubicBezTo>
                  <a:cubicBezTo>
                    <a:pt x="53" y="68"/>
                    <a:pt x="69" y="53"/>
                    <a:pt x="88" y="53"/>
                  </a:cubicBezTo>
                  <a:cubicBezTo>
                    <a:pt x="108" y="53"/>
                    <a:pt x="124" y="68"/>
                    <a:pt x="124" y="88"/>
                  </a:cubicBezTo>
                  <a:cubicBezTo>
                    <a:pt x="124" y="108"/>
                    <a:pt x="108" y="123"/>
                    <a:pt x="88" y="12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7">
              <a:extLst>
                <a:ext uri="{FF2B5EF4-FFF2-40B4-BE49-F238E27FC236}">
                  <a16:creationId xmlns:a16="http://schemas.microsoft.com/office/drawing/2014/main" id="{69C63532-D0FC-910C-6861-A3C21A7BC94E}"/>
                </a:ext>
              </a:extLst>
            </p:cNvPr>
            <p:cNvSpPr>
              <a:spLocks noEditPoints="1"/>
            </p:cNvSpPr>
            <p:nvPr/>
          </p:nvSpPr>
          <p:spPr bwMode="gray">
            <a:xfrm>
              <a:off x="8021638" y="3492500"/>
              <a:ext cx="166688" cy="166687"/>
            </a:xfrm>
            <a:custGeom>
              <a:avLst/>
              <a:gdLst>
                <a:gd name="T0" fmla="*/ 94 w 109"/>
                <a:gd name="T1" fmla="*/ 56 h 109"/>
                <a:gd name="T2" fmla="*/ 109 w 109"/>
                <a:gd name="T3" fmla="*/ 55 h 109"/>
                <a:gd name="T4" fmla="*/ 105 w 109"/>
                <a:gd name="T5" fmla="*/ 33 h 109"/>
                <a:gd name="T6" fmla="*/ 91 w 109"/>
                <a:gd name="T7" fmla="*/ 38 h 109"/>
                <a:gd name="T8" fmla="*/ 87 w 109"/>
                <a:gd name="T9" fmla="*/ 33 h 109"/>
                <a:gd name="T10" fmla="*/ 84 w 109"/>
                <a:gd name="T11" fmla="*/ 27 h 109"/>
                <a:gd name="T12" fmla="*/ 94 w 109"/>
                <a:gd name="T13" fmla="*/ 16 h 109"/>
                <a:gd name="T14" fmla="*/ 76 w 109"/>
                <a:gd name="T15" fmla="*/ 4 h 109"/>
                <a:gd name="T16" fmla="*/ 69 w 109"/>
                <a:gd name="T17" fmla="*/ 17 h 109"/>
                <a:gd name="T18" fmla="*/ 63 w 109"/>
                <a:gd name="T19" fmla="*/ 16 h 109"/>
                <a:gd name="T20" fmla="*/ 56 w 109"/>
                <a:gd name="T21" fmla="*/ 15 h 109"/>
                <a:gd name="T22" fmla="*/ 55 w 109"/>
                <a:gd name="T23" fmla="*/ 0 h 109"/>
                <a:gd name="T24" fmla="*/ 34 w 109"/>
                <a:gd name="T25" fmla="*/ 4 h 109"/>
                <a:gd name="T26" fmla="*/ 39 w 109"/>
                <a:gd name="T27" fmla="*/ 18 h 109"/>
                <a:gd name="T28" fmla="*/ 33 w 109"/>
                <a:gd name="T29" fmla="*/ 22 h 109"/>
                <a:gd name="T30" fmla="*/ 28 w 109"/>
                <a:gd name="T31" fmla="*/ 25 h 109"/>
                <a:gd name="T32" fmla="*/ 16 w 109"/>
                <a:gd name="T33" fmla="*/ 15 h 109"/>
                <a:gd name="T34" fmla="*/ 4 w 109"/>
                <a:gd name="T35" fmla="*/ 33 h 109"/>
                <a:gd name="T36" fmla="*/ 18 w 109"/>
                <a:gd name="T37" fmla="*/ 40 h 109"/>
                <a:gd name="T38" fmla="*/ 17 w 109"/>
                <a:gd name="T39" fmla="*/ 46 h 109"/>
                <a:gd name="T40" fmla="*/ 15 w 109"/>
                <a:gd name="T41" fmla="*/ 53 h 109"/>
                <a:gd name="T42" fmla="*/ 0 w 109"/>
                <a:gd name="T43" fmla="*/ 54 h 109"/>
                <a:gd name="T44" fmla="*/ 4 w 109"/>
                <a:gd name="T45" fmla="*/ 75 h 109"/>
                <a:gd name="T46" fmla="*/ 19 w 109"/>
                <a:gd name="T47" fmla="*/ 70 h 109"/>
                <a:gd name="T48" fmla="*/ 22 w 109"/>
                <a:gd name="T49" fmla="*/ 76 h 109"/>
                <a:gd name="T50" fmla="*/ 26 w 109"/>
                <a:gd name="T51" fmla="*/ 81 h 109"/>
                <a:gd name="T52" fmla="*/ 16 w 109"/>
                <a:gd name="T53" fmla="*/ 92 h 109"/>
                <a:gd name="T54" fmla="*/ 34 w 109"/>
                <a:gd name="T55" fmla="*/ 105 h 109"/>
                <a:gd name="T56" fmla="*/ 40 w 109"/>
                <a:gd name="T57" fmla="*/ 91 h 109"/>
                <a:gd name="T58" fmla="*/ 47 w 109"/>
                <a:gd name="T59" fmla="*/ 92 h 109"/>
                <a:gd name="T60" fmla="*/ 53 w 109"/>
                <a:gd name="T61" fmla="*/ 94 h 109"/>
                <a:gd name="T62" fmla="*/ 54 w 109"/>
                <a:gd name="T63" fmla="*/ 109 h 109"/>
                <a:gd name="T64" fmla="*/ 76 w 109"/>
                <a:gd name="T65" fmla="*/ 105 h 109"/>
                <a:gd name="T66" fmla="*/ 71 w 109"/>
                <a:gd name="T67" fmla="*/ 90 h 109"/>
                <a:gd name="T68" fmla="*/ 76 w 109"/>
                <a:gd name="T69" fmla="*/ 87 h 109"/>
                <a:gd name="T70" fmla="*/ 82 w 109"/>
                <a:gd name="T71" fmla="*/ 83 h 109"/>
                <a:gd name="T72" fmla="*/ 93 w 109"/>
                <a:gd name="T73" fmla="*/ 93 h 109"/>
                <a:gd name="T74" fmla="*/ 105 w 109"/>
                <a:gd name="T75" fmla="*/ 75 h 109"/>
                <a:gd name="T76" fmla="*/ 91 w 109"/>
                <a:gd name="T77" fmla="*/ 69 h 109"/>
                <a:gd name="T78" fmla="*/ 93 w 109"/>
                <a:gd name="T79" fmla="*/ 62 h 109"/>
                <a:gd name="T80" fmla="*/ 94 w 109"/>
                <a:gd name="T81" fmla="*/ 56 h 109"/>
                <a:gd name="T82" fmla="*/ 59 w 109"/>
                <a:gd name="T83" fmla="*/ 76 h 109"/>
                <a:gd name="T84" fmla="*/ 33 w 109"/>
                <a:gd name="T85" fmla="*/ 58 h 109"/>
                <a:gd name="T86" fmla="*/ 50 w 109"/>
                <a:gd name="T87" fmla="*/ 33 h 109"/>
                <a:gd name="T88" fmla="*/ 76 w 109"/>
                <a:gd name="T89" fmla="*/ 50 h 109"/>
                <a:gd name="T90" fmla="*/ 59 w 109"/>
                <a:gd name="T91" fmla="*/ 7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9" h="109">
                  <a:moveTo>
                    <a:pt x="94" y="56"/>
                  </a:moveTo>
                  <a:cubicBezTo>
                    <a:pt x="109" y="55"/>
                    <a:pt x="109" y="55"/>
                    <a:pt x="109" y="55"/>
                  </a:cubicBezTo>
                  <a:cubicBezTo>
                    <a:pt x="109" y="48"/>
                    <a:pt x="108" y="40"/>
                    <a:pt x="105" y="33"/>
                  </a:cubicBezTo>
                  <a:cubicBezTo>
                    <a:pt x="91" y="38"/>
                    <a:pt x="91" y="38"/>
                    <a:pt x="91" y="38"/>
                  </a:cubicBezTo>
                  <a:cubicBezTo>
                    <a:pt x="87" y="33"/>
                    <a:pt x="87" y="33"/>
                    <a:pt x="87" y="33"/>
                  </a:cubicBezTo>
                  <a:cubicBezTo>
                    <a:pt x="84" y="27"/>
                    <a:pt x="84" y="27"/>
                    <a:pt x="84" y="27"/>
                  </a:cubicBezTo>
                  <a:cubicBezTo>
                    <a:pt x="94" y="16"/>
                    <a:pt x="94" y="16"/>
                    <a:pt x="94" y="16"/>
                  </a:cubicBezTo>
                  <a:cubicBezTo>
                    <a:pt x="88" y="11"/>
                    <a:pt x="82" y="7"/>
                    <a:pt x="76" y="4"/>
                  </a:cubicBezTo>
                  <a:cubicBezTo>
                    <a:pt x="69" y="17"/>
                    <a:pt x="69" y="17"/>
                    <a:pt x="69" y="17"/>
                  </a:cubicBezTo>
                  <a:cubicBezTo>
                    <a:pt x="63" y="16"/>
                    <a:pt x="63" y="16"/>
                    <a:pt x="63" y="16"/>
                  </a:cubicBezTo>
                  <a:cubicBezTo>
                    <a:pt x="56" y="15"/>
                    <a:pt x="56" y="15"/>
                    <a:pt x="56" y="15"/>
                  </a:cubicBezTo>
                  <a:cubicBezTo>
                    <a:pt x="55" y="0"/>
                    <a:pt x="55" y="0"/>
                    <a:pt x="55" y="0"/>
                  </a:cubicBezTo>
                  <a:cubicBezTo>
                    <a:pt x="48" y="0"/>
                    <a:pt x="41" y="1"/>
                    <a:pt x="34" y="4"/>
                  </a:cubicBezTo>
                  <a:cubicBezTo>
                    <a:pt x="39" y="18"/>
                    <a:pt x="39" y="18"/>
                    <a:pt x="39" y="18"/>
                  </a:cubicBezTo>
                  <a:cubicBezTo>
                    <a:pt x="33" y="22"/>
                    <a:pt x="33" y="22"/>
                    <a:pt x="33" y="22"/>
                  </a:cubicBezTo>
                  <a:cubicBezTo>
                    <a:pt x="28" y="25"/>
                    <a:pt x="28" y="25"/>
                    <a:pt x="28" y="25"/>
                  </a:cubicBezTo>
                  <a:cubicBezTo>
                    <a:pt x="16" y="15"/>
                    <a:pt x="16" y="15"/>
                    <a:pt x="16" y="15"/>
                  </a:cubicBezTo>
                  <a:cubicBezTo>
                    <a:pt x="11" y="20"/>
                    <a:pt x="7" y="27"/>
                    <a:pt x="4" y="33"/>
                  </a:cubicBezTo>
                  <a:cubicBezTo>
                    <a:pt x="18" y="40"/>
                    <a:pt x="18" y="40"/>
                    <a:pt x="18" y="40"/>
                  </a:cubicBezTo>
                  <a:cubicBezTo>
                    <a:pt x="17" y="46"/>
                    <a:pt x="17" y="46"/>
                    <a:pt x="17" y="46"/>
                  </a:cubicBezTo>
                  <a:cubicBezTo>
                    <a:pt x="15" y="53"/>
                    <a:pt x="15" y="53"/>
                    <a:pt x="15" y="53"/>
                  </a:cubicBezTo>
                  <a:cubicBezTo>
                    <a:pt x="0" y="54"/>
                    <a:pt x="0" y="54"/>
                    <a:pt x="0" y="54"/>
                  </a:cubicBezTo>
                  <a:cubicBezTo>
                    <a:pt x="0" y="61"/>
                    <a:pt x="1" y="68"/>
                    <a:pt x="4" y="75"/>
                  </a:cubicBezTo>
                  <a:cubicBezTo>
                    <a:pt x="19" y="70"/>
                    <a:pt x="19" y="70"/>
                    <a:pt x="19" y="70"/>
                  </a:cubicBezTo>
                  <a:cubicBezTo>
                    <a:pt x="22" y="76"/>
                    <a:pt x="22" y="76"/>
                    <a:pt x="22" y="76"/>
                  </a:cubicBezTo>
                  <a:cubicBezTo>
                    <a:pt x="26" y="81"/>
                    <a:pt x="26" y="81"/>
                    <a:pt x="26" y="81"/>
                  </a:cubicBezTo>
                  <a:cubicBezTo>
                    <a:pt x="16" y="92"/>
                    <a:pt x="16" y="92"/>
                    <a:pt x="16" y="92"/>
                  </a:cubicBezTo>
                  <a:cubicBezTo>
                    <a:pt x="21" y="98"/>
                    <a:pt x="27" y="102"/>
                    <a:pt x="34" y="105"/>
                  </a:cubicBezTo>
                  <a:cubicBezTo>
                    <a:pt x="40" y="91"/>
                    <a:pt x="40" y="91"/>
                    <a:pt x="40" y="91"/>
                  </a:cubicBezTo>
                  <a:cubicBezTo>
                    <a:pt x="47" y="92"/>
                    <a:pt x="47" y="92"/>
                    <a:pt x="47" y="92"/>
                  </a:cubicBezTo>
                  <a:cubicBezTo>
                    <a:pt x="53" y="94"/>
                    <a:pt x="53" y="94"/>
                    <a:pt x="53" y="94"/>
                  </a:cubicBezTo>
                  <a:cubicBezTo>
                    <a:pt x="54" y="109"/>
                    <a:pt x="54" y="109"/>
                    <a:pt x="54" y="109"/>
                  </a:cubicBezTo>
                  <a:cubicBezTo>
                    <a:pt x="61" y="109"/>
                    <a:pt x="69" y="108"/>
                    <a:pt x="76" y="105"/>
                  </a:cubicBezTo>
                  <a:cubicBezTo>
                    <a:pt x="71" y="90"/>
                    <a:pt x="71" y="90"/>
                    <a:pt x="71" y="90"/>
                  </a:cubicBezTo>
                  <a:cubicBezTo>
                    <a:pt x="76" y="87"/>
                    <a:pt x="76" y="87"/>
                    <a:pt x="76" y="87"/>
                  </a:cubicBezTo>
                  <a:cubicBezTo>
                    <a:pt x="82" y="83"/>
                    <a:pt x="82" y="83"/>
                    <a:pt x="82" y="83"/>
                  </a:cubicBezTo>
                  <a:cubicBezTo>
                    <a:pt x="93" y="93"/>
                    <a:pt x="93" y="93"/>
                    <a:pt x="93" y="93"/>
                  </a:cubicBezTo>
                  <a:cubicBezTo>
                    <a:pt x="98" y="88"/>
                    <a:pt x="102" y="82"/>
                    <a:pt x="105" y="75"/>
                  </a:cubicBezTo>
                  <a:cubicBezTo>
                    <a:pt x="91" y="69"/>
                    <a:pt x="91" y="69"/>
                    <a:pt x="91" y="69"/>
                  </a:cubicBezTo>
                  <a:cubicBezTo>
                    <a:pt x="93" y="62"/>
                    <a:pt x="93" y="62"/>
                    <a:pt x="93" y="62"/>
                  </a:cubicBezTo>
                  <a:lnTo>
                    <a:pt x="94" y="56"/>
                  </a:lnTo>
                  <a:close/>
                  <a:moveTo>
                    <a:pt x="59" y="76"/>
                  </a:moveTo>
                  <a:cubicBezTo>
                    <a:pt x="47" y="78"/>
                    <a:pt x="35" y="70"/>
                    <a:pt x="33" y="58"/>
                  </a:cubicBezTo>
                  <a:cubicBezTo>
                    <a:pt x="31" y="46"/>
                    <a:pt x="38" y="35"/>
                    <a:pt x="50" y="33"/>
                  </a:cubicBezTo>
                  <a:cubicBezTo>
                    <a:pt x="62" y="30"/>
                    <a:pt x="74" y="38"/>
                    <a:pt x="76" y="50"/>
                  </a:cubicBezTo>
                  <a:cubicBezTo>
                    <a:pt x="79" y="62"/>
                    <a:pt x="71" y="74"/>
                    <a:pt x="59" y="7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8">
              <a:extLst>
                <a:ext uri="{FF2B5EF4-FFF2-40B4-BE49-F238E27FC236}">
                  <a16:creationId xmlns:a16="http://schemas.microsoft.com/office/drawing/2014/main" id="{BD3972D9-911C-70A0-C360-17F9C24C50DC}"/>
                </a:ext>
              </a:extLst>
            </p:cNvPr>
            <p:cNvSpPr>
              <a:spLocks noEditPoints="1"/>
            </p:cNvSpPr>
            <p:nvPr/>
          </p:nvSpPr>
          <p:spPr bwMode="gray">
            <a:xfrm>
              <a:off x="7929563" y="3400425"/>
              <a:ext cx="120650" cy="120650"/>
            </a:xfrm>
            <a:custGeom>
              <a:avLst/>
              <a:gdLst>
                <a:gd name="T0" fmla="*/ 63 w 79"/>
                <a:gd name="T1" fmla="*/ 55 h 79"/>
                <a:gd name="T2" fmla="*/ 73 w 79"/>
                <a:gd name="T3" fmla="*/ 61 h 79"/>
                <a:gd name="T4" fmla="*/ 79 w 79"/>
                <a:gd name="T5" fmla="*/ 46 h 79"/>
                <a:gd name="T6" fmla="*/ 68 w 79"/>
                <a:gd name="T7" fmla="*/ 43 h 79"/>
                <a:gd name="T8" fmla="*/ 68 w 79"/>
                <a:gd name="T9" fmla="*/ 38 h 79"/>
                <a:gd name="T10" fmla="*/ 67 w 79"/>
                <a:gd name="T11" fmla="*/ 34 h 79"/>
                <a:gd name="T12" fmla="*/ 78 w 79"/>
                <a:gd name="T13" fmla="*/ 31 h 79"/>
                <a:gd name="T14" fmla="*/ 72 w 79"/>
                <a:gd name="T15" fmla="*/ 16 h 79"/>
                <a:gd name="T16" fmla="*/ 62 w 79"/>
                <a:gd name="T17" fmla="*/ 22 h 79"/>
                <a:gd name="T18" fmla="*/ 59 w 79"/>
                <a:gd name="T19" fmla="*/ 18 h 79"/>
                <a:gd name="T20" fmla="*/ 55 w 79"/>
                <a:gd name="T21" fmla="*/ 15 h 79"/>
                <a:gd name="T22" fmla="*/ 61 w 79"/>
                <a:gd name="T23" fmla="*/ 5 h 79"/>
                <a:gd name="T24" fmla="*/ 46 w 79"/>
                <a:gd name="T25" fmla="*/ 0 h 79"/>
                <a:gd name="T26" fmla="*/ 43 w 79"/>
                <a:gd name="T27" fmla="*/ 10 h 79"/>
                <a:gd name="T28" fmla="*/ 38 w 79"/>
                <a:gd name="T29" fmla="*/ 11 h 79"/>
                <a:gd name="T30" fmla="*/ 34 w 79"/>
                <a:gd name="T31" fmla="*/ 11 h 79"/>
                <a:gd name="T32" fmla="*/ 30 w 79"/>
                <a:gd name="T33" fmla="*/ 0 h 79"/>
                <a:gd name="T34" fmla="*/ 16 w 79"/>
                <a:gd name="T35" fmla="*/ 6 h 79"/>
                <a:gd name="T36" fmla="*/ 22 w 79"/>
                <a:gd name="T37" fmla="*/ 16 h 79"/>
                <a:gd name="T38" fmla="*/ 18 w 79"/>
                <a:gd name="T39" fmla="*/ 19 h 79"/>
                <a:gd name="T40" fmla="*/ 15 w 79"/>
                <a:gd name="T41" fmla="*/ 23 h 79"/>
                <a:gd name="T42" fmla="*/ 5 w 79"/>
                <a:gd name="T43" fmla="*/ 17 h 79"/>
                <a:gd name="T44" fmla="*/ 0 w 79"/>
                <a:gd name="T45" fmla="*/ 32 h 79"/>
                <a:gd name="T46" fmla="*/ 10 w 79"/>
                <a:gd name="T47" fmla="*/ 35 h 79"/>
                <a:gd name="T48" fmla="*/ 11 w 79"/>
                <a:gd name="T49" fmla="*/ 40 h 79"/>
                <a:gd name="T50" fmla="*/ 11 w 79"/>
                <a:gd name="T51" fmla="*/ 45 h 79"/>
                <a:gd name="T52" fmla="*/ 0 w 79"/>
                <a:gd name="T53" fmla="*/ 48 h 79"/>
                <a:gd name="T54" fmla="*/ 6 w 79"/>
                <a:gd name="T55" fmla="*/ 62 h 79"/>
                <a:gd name="T56" fmla="*/ 16 w 79"/>
                <a:gd name="T57" fmla="*/ 56 h 79"/>
                <a:gd name="T58" fmla="*/ 19 w 79"/>
                <a:gd name="T59" fmla="*/ 60 h 79"/>
                <a:gd name="T60" fmla="*/ 23 w 79"/>
                <a:gd name="T61" fmla="*/ 63 h 79"/>
                <a:gd name="T62" fmla="*/ 17 w 79"/>
                <a:gd name="T63" fmla="*/ 73 h 79"/>
                <a:gd name="T64" fmla="*/ 32 w 79"/>
                <a:gd name="T65" fmla="*/ 79 h 79"/>
                <a:gd name="T66" fmla="*/ 35 w 79"/>
                <a:gd name="T67" fmla="*/ 68 h 79"/>
                <a:gd name="T68" fmla="*/ 40 w 79"/>
                <a:gd name="T69" fmla="*/ 68 h 79"/>
                <a:gd name="T70" fmla="*/ 45 w 79"/>
                <a:gd name="T71" fmla="*/ 68 h 79"/>
                <a:gd name="T72" fmla="*/ 48 w 79"/>
                <a:gd name="T73" fmla="*/ 78 h 79"/>
                <a:gd name="T74" fmla="*/ 62 w 79"/>
                <a:gd name="T75" fmla="*/ 72 h 79"/>
                <a:gd name="T76" fmla="*/ 56 w 79"/>
                <a:gd name="T77" fmla="*/ 62 h 79"/>
                <a:gd name="T78" fmla="*/ 60 w 79"/>
                <a:gd name="T79" fmla="*/ 59 h 79"/>
                <a:gd name="T80" fmla="*/ 63 w 79"/>
                <a:gd name="T81" fmla="*/ 55 h 79"/>
                <a:gd name="T82" fmla="*/ 33 w 79"/>
                <a:gd name="T83" fmla="*/ 54 h 79"/>
                <a:gd name="T84" fmla="*/ 24 w 79"/>
                <a:gd name="T85" fmla="*/ 33 h 79"/>
                <a:gd name="T86" fmla="*/ 45 w 79"/>
                <a:gd name="T87" fmla="*/ 24 h 79"/>
                <a:gd name="T88" fmla="*/ 54 w 79"/>
                <a:gd name="T89" fmla="*/ 45 h 79"/>
                <a:gd name="T90" fmla="*/ 33 w 79"/>
                <a:gd name="T91"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9" h="79">
                  <a:moveTo>
                    <a:pt x="63" y="55"/>
                  </a:moveTo>
                  <a:cubicBezTo>
                    <a:pt x="73" y="61"/>
                    <a:pt x="73" y="61"/>
                    <a:pt x="73" y="61"/>
                  </a:cubicBezTo>
                  <a:cubicBezTo>
                    <a:pt x="76" y="56"/>
                    <a:pt x="78" y="51"/>
                    <a:pt x="79" y="46"/>
                  </a:cubicBezTo>
                  <a:cubicBezTo>
                    <a:pt x="68" y="43"/>
                    <a:pt x="68" y="43"/>
                    <a:pt x="68" y="43"/>
                  </a:cubicBezTo>
                  <a:cubicBezTo>
                    <a:pt x="68" y="38"/>
                    <a:pt x="68" y="38"/>
                    <a:pt x="68" y="38"/>
                  </a:cubicBezTo>
                  <a:cubicBezTo>
                    <a:pt x="67" y="34"/>
                    <a:pt x="67" y="34"/>
                    <a:pt x="67" y="34"/>
                  </a:cubicBezTo>
                  <a:cubicBezTo>
                    <a:pt x="78" y="31"/>
                    <a:pt x="78" y="31"/>
                    <a:pt x="78" y="31"/>
                  </a:cubicBezTo>
                  <a:cubicBezTo>
                    <a:pt x="77" y="25"/>
                    <a:pt x="75" y="20"/>
                    <a:pt x="72" y="16"/>
                  </a:cubicBezTo>
                  <a:cubicBezTo>
                    <a:pt x="62" y="22"/>
                    <a:pt x="62" y="22"/>
                    <a:pt x="62" y="22"/>
                  </a:cubicBezTo>
                  <a:cubicBezTo>
                    <a:pt x="59" y="18"/>
                    <a:pt x="59" y="18"/>
                    <a:pt x="59" y="18"/>
                  </a:cubicBezTo>
                  <a:cubicBezTo>
                    <a:pt x="55" y="15"/>
                    <a:pt x="55" y="15"/>
                    <a:pt x="55" y="15"/>
                  </a:cubicBezTo>
                  <a:cubicBezTo>
                    <a:pt x="61" y="5"/>
                    <a:pt x="61" y="5"/>
                    <a:pt x="61" y="5"/>
                  </a:cubicBezTo>
                  <a:cubicBezTo>
                    <a:pt x="56" y="2"/>
                    <a:pt x="51" y="0"/>
                    <a:pt x="46" y="0"/>
                  </a:cubicBezTo>
                  <a:cubicBezTo>
                    <a:pt x="43" y="10"/>
                    <a:pt x="43" y="10"/>
                    <a:pt x="43" y="10"/>
                  </a:cubicBezTo>
                  <a:cubicBezTo>
                    <a:pt x="38" y="11"/>
                    <a:pt x="38" y="11"/>
                    <a:pt x="38" y="11"/>
                  </a:cubicBezTo>
                  <a:cubicBezTo>
                    <a:pt x="34" y="11"/>
                    <a:pt x="34" y="11"/>
                    <a:pt x="34" y="11"/>
                  </a:cubicBezTo>
                  <a:cubicBezTo>
                    <a:pt x="30" y="0"/>
                    <a:pt x="30" y="0"/>
                    <a:pt x="30" y="0"/>
                  </a:cubicBezTo>
                  <a:cubicBezTo>
                    <a:pt x="25" y="1"/>
                    <a:pt x="20" y="3"/>
                    <a:pt x="16" y="6"/>
                  </a:cubicBezTo>
                  <a:cubicBezTo>
                    <a:pt x="22" y="16"/>
                    <a:pt x="22" y="16"/>
                    <a:pt x="22" y="16"/>
                  </a:cubicBezTo>
                  <a:cubicBezTo>
                    <a:pt x="18" y="19"/>
                    <a:pt x="18" y="19"/>
                    <a:pt x="18" y="19"/>
                  </a:cubicBezTo>
                  <a:cubicBezTo>
                    <a:pt x="15" y="23"/>
                    <a:pt x="15" y="23"/>
                    <a:pt x="15" y="23"/>
                  </a:cubicBezTo>
                  <a:cubicBezTo>
                    <a:pt x="5" y="17"/>
                    <a:pt x="5" y="17"/>
                    <a:pt x="5" y="17"/>
                  </a:cubicBezTo>
                  <a:cubicBezTo>
                    <a:pt x="2" y="22"/>
                    <a:pt x="0" y="27"/>
                    <a:pt x="0" y="32"/>
                  </a:cubicBezTo>
                  <a:cubicBezTo>
                    <a:pt x="10" y="35"/>
                    <a:pt x="10" y="35"/>
                    <a:pt x="10" y="35"/>
                  </a:cubicBezTo>
                  <a:cubicBezTo>
                    <a:pt x="11" y="40"/>
                    <a:pt x="11" y="40"/>
                    <a:pt x="11" y="40"/>
                  </a:cubicBezTo>
                  <a:cubicBezTo>
                    <a:pt x="11" y="45"/>
                    <a:pt x="11" y="45"/>
                    <a:pt x="11" y="45"/>
                  </a:cubicBezTo>
                  <a:cubicBezTo>
                    <a:pt x="0" y="48"/>
                    <a:pt x="0" y="48"/>
                    <a:pt x="0" y="48"/>
                  </a:cubicBezTo>
                  <a:cubicBezTo>
                    <a:pt x="1" y="53"/>
                    <a:pt x="3" y="58"/>
                    <a:pt x="6" y="62"/>
                  </a:cubicBezTo>
                  <a:cubicBezTo>
                    <a:pt x="16" y="56"/>
                    <a:pt x="16" y="56"/>
                    <a:pt x="16" y="56"/>
                  </a:cubicBezTo>
                  <a:cubicBezTo>
                    <a:pt x="19" y="60"/>
                    <a:pt x="19" y="60"/>
                    <a:pt x="19" y="60"/>
                  </a:cubicBezTo>
                  <a:cubicBezTo>
                    <a:pt x="23" y="63"/>
                    <a:pt x="23" y="63"/>
                    <a:pt x="23" y="63"/>
                  </a:cubicBezTo>
                  <a:cubicBezTo>
                    <a:pt x="17" y="73"/>
                    <a:pt x="17" y="73"/>
                    <a:pt x="17" y="73"/>
                  </a:cubicBezTo>
                  <a:cubicBezTo>
                    <a:pt x="22" y="76"/>
                    <a:pt x="27" y="78"/>
                    <a:pt x="32" y="79"/>
                  </a:cubicBezTo>
                  <a:cubicBezTo>
                    <a:pt x="35" y="68"/>
                    <a:pt x="35" y="68"/>
                    <a:pt x="35" y="68"/>
                  </a:cubicBezTo>
                  <a:cubicBezTo>
                    <a:pt x="40" y="68"/>
                    <a:pt x="40" y="68"/>
                    <a:pt x="40" y="68"/>
                  </a:cubicBezTo>
                  <a:cubicBezTo>
                    <a:pt x="45" y="68"/>
                    <a:pt x="45" y="68"/>
                    <a:pt x="45" y="68"/>
                  </a:cubicBezTo>
                  <a:cubicBezTo>
                    <a:pt x="48" y="78"/>
                    <a:pt x="48" y="78"/>
                    <a:pt x="48" y="78"/>
                  </a:cubicBezTo>
                  <a:cubicBezTo>
                    <a:pt x="53" y="77"/>
                    <a:pt x="58" y="75"/>
                    <a:pt x="62" y="72"/>
                  </a:cubicBezTo>
                  <a:cubicBezTo>
                    <a:pt x="56" y="62"/>
                    <a:pt x="56" y="62"/>
                    <a:pt x="56" y="62"/>
                  </a:cubicBezTo>
                  <a:cubicBezTo>
                    <a:pt x="60" y="59"/>
                    <a:pt x="60" y="59"/>
                    <a:pt x="60" y="59"/>
                  </a:cubicBezTo>
                  <a:lnTo>
                    <a:pt x="63" y="55"/>
                  </a:lnTo>
                  <a:close/>
                  <a:moveTo>
                    <a:pt x="33" y="54"/>
                  </a:moveTo>
                  <a:cubicBezTo>
                    <a:pt x="25" y="51"/>
                    <a:pt x="21" y="42"/>
                    <a:pt x="24" y="33"/>
                  </a:cubicBezTo>
                  <a:cubicBezTo>
                    <a:pt x="27" y="25"/>
                    <a:pt x="37" y="21"/>
                    <a:pt x="45" y="24"/>
                  </a:cubicBezTo>
                  <a:cubicBezTo>
                    <a:pt x="53" y="27"/>
                    <a:pt x="57" y="37"/>
                    <a:pt x="54" y="45"/>
                  </a:cubicBezTo>
                  <a:cubicBezTo>
                    <a:pt x="51" y="53"/>
                    <a:pt x="42" y="58"/>
                    <a:pt x="33" y="5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431446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Kreis, Schrift, Muster enthält.&#10;&#10;KI-generierte Inhalte können fehlerhaft sein.">
            <a:extLst>
              <a:ext uri="{FF2B5EF4-FFF2-40B4-BE49-F238E27FC236}">
                <a16:creationId xmlns:a16="http://schemas.microsoft.com/office/drawing/2014/main" id="{E4EA34E9-201D-29F8-C8D2-D617D4277C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6947" y="1150373"/>
            <a:ext cx="5716920" cy="5350593"/>
          </a:xfrm>
          <a:prstGeom prst="rect">
            <a:avLst/>
          </a:prstGeom>
        </p:spPr>
      </p:pic>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12</a:t>
            </a:fld>
            <a:endParaRPr lang="de-DE" dirty="0"/>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6" name="Sprechblase: rechteckig 5">
            <a:extLst>
              <a:ext uri="{FF2B5EF4-FFF2-40B4-BE49-F238E27FC236}">
                <a16:creationId xmlns:a16="http://schemas.microsoft.com/office/drawing/2014/main" id="{868CDBBE-731D-AFE0-6AA5-1FBBA38B8F8A}"/>
              </a:ext>
            </a:extLst>
          </p:cNvPr>
          <p:cNvSpPr/>
          <p:nvPr/>
        </p:nvSpPr>
        <p:spPr>
          <a:xfrm>
            <a:off x="294968" y="1930915"/>
            <a:ext cx="4549816" cy="3072903"/>
          </a:xfrm>
          <a:prstGeom prst="wedgeRectCallout">
            <a:avLst/>
          </a:prstGeom>
          <a:solidFill>
            <a:srgbClr val="E91F7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324000" tIns="45720" rIns="324000" bIns="45720" numCol="1" spcCol="0" rtlCol="0" fromWordArt="0" anchor="ctr" anchorCtr="0" forceAA="0" compatLnSpc="1">
            <a:prstTxWarp prst="textNoShape">
              <a:avLst/>
            </a:prstTxWarp>
            <a:noAutofit/>
          </a:bodyPr>
          <a:lstStyle/>
          <a:p>
            <a:r>
              <a:rPr lang="de-DE" sz="2800" b="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Deep Learning </a:t>
            </a:r>
            <a:r>
              <a:rPr lang="de-DE" sz="28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ist ein Teilbereich des maschinellen Lernens, der mit tiefen neuronalen Netzen arbeitet und besonders komplexe Muster erkennen kann</a:t>
            </a: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a:t>
            </a:r>
          </a:p>
        </p:txBody>
      </p:sp>
    </p:spTree>
    <p:extLst>
      <p:ext uri="{BB962C8B-B14F-4D97-AF65-F5344CB8AC3E}">
        <p14:creationId xmlns:p14="http://schemas.microsoft.com/office/powerpoint/2010/main" val="419043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13</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959816"/>
            <a:ext cx="9368065" cy="443198"/>
          </a:xfrm>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pic>
        <p:nvPicPr>
          <p:cNvPr id="7" name="Grafik 6">
            <a:extLst>
              <a:ext uri="{FF2B5EF4-FFF2-40B4-BE49-F238E27FC236}">
                <a16:creationId xmlns:a16="http://schemas.microsoft.com/office/drawing/2014/main" id="{26F55E3D-EF9A-5E85-849C-A5D3B6DC4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978" y="1612210"/>
            <a:ext cx="2553015" cy="2224403"/>
          </a:xfrm>
          <a:prstGeom prst="rect">
            <a:avLst/>
          </a:prstGeom>
          <a:ln>
            <a:solidFill>
              <a:schemeClr val="tx1"/>
            </a:solidFill>
          </a:ln>
        </p:spPr>
      </p:pic>
      <p:pic>
        <p:nvPicPr>
          <p:cNvPr id="10" name="Grafik 9">
            <a:extLst>
              <a:ext uri="{FF2B5EF4-FFF2-40B4-BE49-F238E27FC236}">
                <a16:creationId xmlns:a16="http://schemas.microsoft.com/office/drawing/2014/main" id="{DC5FA8F0-3D2F-2321-090C-F475ABE9F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77" y="3836614"/>
            <a:ext cx="2553015" cy="2302850"/>
          </a:xfrm>
          <a:prstGeom prst="rect">
            <a:avLst/>
          </a:prstGeom>
          <a:ln>
            <a:solidFill>
              <a:schemeClr val="tx1"/>
            </a:solidFill>
          </a:ln>
        </p:spPr>
      </p:pic>
      <p:graphicFrame>
        <p:nvGraphicFramePr>
          <p:cNvPr id="11" name="Tabelle 10">
            <a:extLst>
              <a:ext uri="{FF2B5EF4-FFF2-40B4-BE49-F238E27FC236}">
                <a16:creationId xmlns:a16="http://schemas.microsoft.com/office/drawing/2014/main" id="{F77861C2-F8FD-5DCF-1F84-3979241BDC05}"/>
              </a:ext>
            </a:extLst>
          </p:cNvPr>
          <p:cNvGraphicFramePr>
            <a:graphicFrameLocks noGrp="1"/>
          </p:cNvGraphicFramePr>
          <p:nvPr>
            <p:extLst>
              <p:ext uri="{D42A27DB-BD31-4B8C-83A1-F6EECF244321}">
                <p14:modId xmlns:p14="http://schemas.microsoft.com/office/powerpoint/2010/main" val="1420431056"/>
              </p:ext>
            </p:extLst>
          </p:nvPr>
        </p:nvGraphicFramePr>
        <p:xfrm>
          <a:off x="3103880" y="1612208"/>
          <a:ext cx="8671317" cy="4527256"/>
        </p:xfrm>
        <a:graphic>
          <a:graphicData uri="http://schemas.openxmlformats.org/drawingml/2006/table">
            <a:tbl>
              <a:tblPr/>
              <a:tblGrid>
                <a:gridCol w="3781834">
                  <a:extLst>
                    <a:ext uri="{9D8B030D-6E8A-4147-A177-3AD203B41FA5}">
                      <a16:colId xmlns:a16="http://schemas.microsoft.com/office/drawing/2014/main" val="7845001"/>
                    </a:ext>
                  </a:extLst>
                </a:gridCol>
                <a:gridCol w="4889483">
                  <a:extLst>
                    <a:ext uri="{9D8B030D-6E8A-4147-A177-3AD203B41FA5}">
                      <a16:colId xmlns:a16="http://schemas.microsoft.com/office/drawing/2014/main" val="2740451081"/>
                    </a:ext>
                  </a:extLst>
                </a:gridCol>
              </a:tblGrid>
              <a:tr h="854151">
                <a:tc>
                  <a:txBody>
                    <a:bodyPr/>
                    <a:lstStyle/>
                    <a:p>
                      <a:pPr algn="ctr"/>
                      <a:r>
                        <a:rPr lang="de-DE" sz="1800" b="1" dirty="0">
                          <a:solidFill>
                            <a:schemeClr val="bg1"/>
                          </a:solidFill>
                          <a:latin typeface="Arial Narrow" panose="020B0606020202030204" pitchFamily="34" charset="0"/>
                        </a:rPr>
                        <a:t>RPA (</a:t>
                      </a:r>
                      <a:r>
                        <a:rPr lang="de-DE" sz="1800" b="1" dirty="0" err="1">
                          <a:solidFill>
                            <a:schemeClr val="bg1"/>
                          </a:solidFill>
                          <a:latin typeface="Arial Narrow" panose="020B0606020202030204" pitchFamily="34" charset="0"/>
                        </a:rPr>
                        <a:t>Robotic</a:t>
                      </a:r>
                      <a:r>
                        <a:rPr lang="de-DE" sz="1800" b="1" dirty="0">
                          <a:solidFill>
                            <a:schemeClr val="bg1"/>
                          </a:solidFill>
                          <a:latin typeface="Arial Narrow" panose="020B0606020202030204" pitchFamily="34" charset="0"/>
                        </a:rPr>
                        <a:t> </a:t>
                      </a:r>
                      <a:r>
                        <a:rPr lang="de-DE" sz="1800" b="1" dirty="0" err="1">
                          <a:solidFill>
                            <a:schemeClr val="bg1"/>
                          </a:solidFill>
                          <a:latin typeface="Arial Narrow" panose="020B0606020202030204" pitchFamily="34" charset="0"/>
                        </a:rPr>
                        <a:t>Process</a:t>
                      </a:r>
                      <a:r>
                        <a:rPr lang="de-DE" sz="1800" b="1" dirty="0">
                          <a:solidFill>
                            <a:schemeClr val="bg1"/>
                          </a:solidFill>
                          <a:latin typeface="Arial Narrow" panose="020B0606020202030204" pitchFamily="34" charset="0"/>
                        </a:rPr>
                        <a:t> Automation)</a:t>
                      </a:r>
                      <a:endParaRPr lang="de-DE" sz="1800" dirty="0">
                        <a:solidFill>
                          <a:schemeClr val="bg1"/>
                        </a:solidFill>
                        <a:latin typeface="Arial Narrow" panose="020B0606020202030204" pitchFamily="34" charset="0"/>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1F75"/>
                    </a:solidFill>
                  </a:tcPr>
                </a:tc>
                <a:tc>
                  <a:txBody>
                    <a:bodyPr/>
                    <a:lstStyle/>
                    <a:p>
                      <a:pPr algn="ctr"/>
                      <a:r>
                        <a:rPr lang="de-DE" sz="1800" b="1" dirty="0">
                          <a:solidFill>
                            <a:schemeClr val="bg1"/>
                          </a:solidFill>
                          <a:latin typeface="Arial Narrow" panose="020B0606020202030204" pitchFamily="34" charset="0"/>
                        </a:rPr>
                        <a:t>Künstliche Intelligenz (KI)</a:t>
                      </a:r>
                      <a:endParaRPr lang="de-DE" sz="1800" dirty="0">
                        <a:solidFill>
                          <a:schemeClr val="bg1"/>
                        </a:solidFill>
                        <a:latin typeface="Arial Narrow" panose="020B0606020202030204" pitchFamily="34" charset="0"/>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1F75"/>
                    </a:solidFill>
                  </a:tcPr>
                </a:tc>
                <a:extLst>
                  <a:ext uri="{0D108BD9-81ED-4DB2-BD59-A6C34878D82A}">
                    <a16:rowId xmlns:a16="http://schemas.microsoft.com/office/drawing/2014/main" val="2646822399"/>
                  </a:ext>
                </a:extLst>
              </a:tr>
              <a:tr h="405940">
                <a:tc>
                  <a:txBody>
                    <a:bodyPr/>
                    <a:lstStyle/>
                    <a:p>
                      <a:pPr algn="ctr"/>
                      <a:r>
                        <a:rPr lang="de-DE" sz="1800" b="1" dirty="0">
                          <a:solidFill>
                            <a:schemeClr val="bg1"/>
                          </a:solidFill>
                          <a:latin typeface="+mn-lt"/>
                        </a:rPr>
                        <a:t>regelbasiert</a:t>
                      </a:r>
                      <a:endParaRPr lang="de-DE" sz="1800" dirty="0">
                        <a:solidFill>
                          <a:schemeClr val="bg1"/>
                        </a:solidFill>
                        <a:latin typeface="+mn-lt"/>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b="1" dirty="0">
                          <a:solidFill>
                            <a:schemeClr val="bg1"/>
                          </a:solidFill>
                          <a:latin typeface="+mn-lt"/>
                        </a:rPr>
                        <a:t>lernbasiert</a:t>
                      </a:r>
                      <a:endParaRPr lang="de-DE" sz="180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1198447923"/>
                  </a:ext>
                </a:extLst>
              </a:tr>
              <a:tr h="405940">
                <a:tc>
                  <a:txBody>
                    <a:bodyPr/>
                    <a:lstStyle/>
                    <a:p>
                      <a:pPr algn="ctr"/>
                      <a:r>
                        <a:rPr lang="de-DE" sz="1800" dirty="0">
                          <a:solidFill>
                            <a:schemeClr val="bg1"/>
                          </a:solidFill>
                          <a:latin typeface="+mn-lt"/>
                        </a:rPr>
                        <a:t>folgt festen Regeln</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a:solidFill>
                            <a:schemeClr val="bg1"/>
                          </a:solidFill>
                          <a:latin typeface="+mn-lt"/>
                        </a:rPr>
                        <a:t>erkennt Muster</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1740533356"/>
                  </a:ext>
                </a:extLst>
              </a:tr>
              <a:tr h="405940">
                <a:tc>
                  <a:txBody>
                    <a:bodyPr/>
                    <a:lstStyle/>
                    <a:p>
                      <a:pPr algn="ctr"/>
                      <a:r>
                        <a:rPr lang="de-DE" sz="1800" dirty="0">
                          <a:solidFill>
                            <a:schemeClr val="bg1"/>
                          </a:solidFill>
                          <a:latin typeface="+mn-lt"/>
                        </a:rPr>
                        <a:t>automatisiert Routinen</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dirty="0">
                          <a:solidFill>
                            <a:schemeClr val="bg1"/>
                          </a:solidFill>
                          <a:latin typeface="+mn-lt"/>
                        </a:rPr>
                        <a:t>unterstützt Entscheidungen</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2625987421"/>
                  </a:ext>
                </a:extLst>
              </a:tr>
              <a:tr h="405940">
                <a:tc>
                  <a:txBody>
                    <a:bodyPr/>
                    <a:lstStyle/>
                    <a:p>
                      <a:pPr algn="ctr"/>
                      <a:r>
                        <a:rPr lang="de-DE" sz="1800" dirty="0">
                          <a:solidFill>
                            <a:schemeClr val="bg1"/>
                          </a:solidFill>
                          <a:latin typeface="+mn-lt"/>
                        </a:rPr>
                        <a:t>arbeitet deterministisch</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dirty="0">
                          <a:solidFill>
                            <a:schemeClr val="bg1"/>
                          </a:solidFill>
                          <a:latin typeface="+mn-lt"/>
                        </a:rPr>
                        <a:t>arbeitet probabilistisch</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3844049632"/>
                  </a:ext>
                </a:extLst>
              </a:tr>
              <a:tr h="423827">
                <a:tc>
                  <a:txBody>
                    <a:bodyPr/>
                    <a:lstStyle/>
                    <a:p>
                      <a:pPr algn="ctr"/>
                      <a:r>
                        <a:rPr lang="de-DE" sz="1800" dirty="0">
                          <a:solidFill>
                            <a:schemeClr val="bg1"/>
                          </a:solidFill>
                          <a:latin typeface="+mn-lt"/>
                        </a:rPr>
                        <a:t>immer gleicher Ablauf</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dirty="0">
                          <a:solidFill>
                            <a:schemeClr val="bg1"/>
                          </a:solidFill>
                          <a:latin typeface="+mn-lt"/>
                        </a:rPr>
                        <a:t>passt sich an unterschiedliche Eingaben an</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1769728300"/>
                  </a:ext>
                </a:extLst>
              </a:tr>
              <a:tr h="407698">
                <a:tc>
                  <a:txBody>
                    <a:bodyPr/>
                    <a:lstStyle/>
                    <a:p>
                      <a:pPr algn="ctr"/>
                      <a:r>
                        <a:rPr lang="de-DE" sz="1800" dirty="0">
                          <a:solidFill>
                            <a:schemeClr val="bg1"/>
                          </a:solidFill>
                          <a:latin typeface="+mn-lt"/>
                        </a:rPr>
                        <a:t>strukturierte Daten</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dirty="0">
                          <a:solidFill>
                            <a:schemeClr val="bg1"/>
                          </a:solidFill>
                          <a:latin typeface="+mn-lt"/>
                        </a:rPr>
                        <a:t>strukturierte und unstrukturierte Daten</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3836627436"/>
                  </a:ext>
                </a:extLst>
              </a:tr>
              <a:tr h="405940">
                <a:tc>
                  <a:txBody>
                    <a:bodyPr/>
                    <a:lstStyle/>
                    <a:p>
                      <a:pPr algn="ctr"/>
                      <a:r>
                        <a:rPr lang="de-DE" sz="1800" dirty="0">
                          <a:solidFill>
                            <a:schemeClr val="bg1"/>
                          </a:solidFill>
                          <a:latin typeface="+mn-lt"/>
                        </a:rPr>
                        <a:t>keine Interpretation</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dirty="0">
                          <a:solidFill>
                            <a:schemeClr val="bg1"/>
                          </a:solidFill>
                          <a:latin typeface="+mn-lt"/>
                        </a:rPr>
                        <a:t>interpretiert Inhalte</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4216683464"/>
                  </a:ext>
                </a:extLst>
              </a:tr>
              <a:tr h="405940">
                <a:tc>
                  <a:txBody>
                    <a:bodyPr/>
                    <a:lstStyle/>
                    <a:p>
                      <a:pPr algn="ctr"/>
                      <a:r>
                        <a:rPr lang="de-DE" sz="1800" dirty="0">
                          <a:solidFill>
                            <a:schemeClr val="bg1"/>
                          </a:solidFill>
                          <a:latin typeface="+mn-lt"/>
                        </a:rPr>
                        <a:t>keine Kreativität</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dirty="0">
                          <a:solidFill>
                            <a:schemeClr val="bg1"/>
                          </a:solidFill>
                          <a:latin typeface="+mn-lt"/>
                        </a:rPr>
                        <a:t>generiert neue Inhalte</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774837142"/>
                  </a:ext>
                </a:extLst>
              </a:tr>
              <a:tr h="405940">
                <a:tc>
                  <a:txBody>
                    <a:bodyPr/>
                    <a:lstStyle/>
                    <a:p>
                      <a:pPr algn="ctr"/>
                      <a:r>
                        <a:rPr lang="de-DE" sz="1800" dirty="0">
                          <a:solidFill>
                            <a:schemeClr val="bg1"/>
                          </a:solidFill>
                          <a:latin typeface="+mn-lt"/>
                        </a:rPr>
                        <a:t>hohe Vorhersehbarkeit</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tc>
                  <a:txBody>
                    <a:bodyPr/>
                    <a:lstStyle/>
                    <a:p>
                      <a:pPr algn="ctr"/>
                      <a:r>
                        <a:rPr lang="de-DE" sz="1800" dirty="0">
                          <a:solidFill>
                            <a:schemeClr val="bg1"/>
                          </a:solidFill>
                          <a:latin typeface="+mn-lt"/>
                        </a:rPr>
                        <a:t>Ergebnisse können variieren</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91F75"/>
                    </a:solidFill>
                  </a:tcPr>
                </a:tc>
                <a:extLst>
                  <a:ext uri="{0D108BD9-81ED-4DB2-BD59-A6C34878D82A}">
                    <a16:rowId xmlns:a16="http://schemas.microsoft.com/office/drawing/2014/main" val="678741452"/>
                  </a:ext>
                </a:extLst>
              </a:tr>
            </a:tbl>
          </a:graphicData>
        </a:graphic>
      </p:graphicFrame>
      <p:sp>
        <p:nvSpPr>
          <p:cNvPr id="2" name="Textfeld 1">
            <a:extLst>
              <a:ext uri="{FF2B5EF4-FFF2-40B4-BE49-F238E27FC236}">
                <a16:creationId xmlns:a16="http://schemas.microsoft.com/office/drawing/2014/main" id="{6D0DB449-6E96-9C45-2733-1882D26303B0}"/>
              </a:ext>
            </a:extLst>
          </p:cNvPr>
          <p:cNvSpPr txBox="1"/>
          <p:nvPr/>
        </p:nvSpPr>
        <p:spPr>
          <a:xfrm>
            <a:off x="8703733" y="1440548"/>
            <a:ext cx="0" cy="0"/>
          </a:xfrm>
          <a:prstGeom prst="rect">
            <a:avLst/>
          </a:prstGeom>
          <a:noFill/>
        </p:spPr>
        <p:txBody>
          <a:bodyPr wrap="none" lIns="0" tIns="0" rIns="0" bIns="0" rtlCol="0">
            <a:noAutofit/>
          </a:bodyPr>
          <a:lstStyle/>
          <a:p>
            <a:pPr marL="252000" marR="0" indent="-252000" algn="l" defTabSz="914400" rtl="0" eaLnBrk="1" fontAlgn="auto" latinLnBrk="0" hangingPunct="1">
              <a:lnSpc>
                <a:spcPct val="90000"/>
              </a:lnSpc>
              <a:spcBef>
                <a:spcPts val="0"/>
              </a:spcBef>
              <a:spcAft>
                <a:spcPts val="1800"/>
              </a:spcAft>
              <a:buClr>
                <a:srgbClr val="0080C5"/>
              </a:buClr>
              <a:buSzTx/>
              <a:buFont typeface="Wingdings" panose="05000000000000000000" pitchFamily="2" charset="2"/>
              <a:buChar char=""/>
              <a:tabLst/>
            </a:pPr>
            <a:endParaRPr kumimoji="0" lang="de-DE" sz="1600" b="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1768426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a:xfrm>
            <a:off x="518318" y="6599236"/>
            <a:ext cx="686085" cy="153888"/>
          </a:xfrm>
        </p:spPr>
        <p:txBody>
          <a:bodyPr/>
          <a:lstStyle/>
          <a:p>
            <a:r>
              <a:rPr lang="de-DE" dirty="0"/>
              <a:t>Stand 08/26</a:t>
            </a:r>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14</a:t>
            </a:fld>
            <a:endParaRPr lang="de-DE" dirty="0"/>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7" name="Sprechblase: rechteckig 6">
            <a:extLst>
              <a:ext uri="{FF2B5EF4-FFF2-40B4-BE49-F238E27FC236}">
                <a16:creationId xmlns:a16="http://schemas.microsoft.com/office/drawing/2014/main" id="{B8E65077-51FB-280A-B84D-B40BB44448E1}"/>
              </a:ext>
            </a:extLst>
          </p:cNvPr>
          <p:cNvSpPr/>
          <p:nvPr/>
        </p:nvSpPr>
        <p:spPr>
          <a:xfrm>
            <a:off x="692055" y="1361382"/>
            <a:ext cx="3792859" cy="4744212"/>
          </a:xfrm>
          <a:prstGeom prst="wedgeRectCallout">
            <a:avLst>
              <a:gd name="adj1" fmla="val -19667"/>
              <a:gd name="adj2" fmla="val 54812"/>
            </a:avLst>
          </a:prstGeom>
          <a:solidFill>
            <a:srgbClr val="0080C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2400" b="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Generative KI </a:t>
            </a: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ist eine Anwendung des Deep </a:t>
            </a:r>
            <a:r>
              <a:rPr lang="de-DE" sz="2400" dirty="0" err="1">
                <a:solidFill>
                  <a:schemeClr val="bg1"/>
                </a:solidFill>
                <a:latin typeface="Arial Narrow" panose="020B0606020202030204" pitchFamily="34" charset="0"/>
                <a:ea typeface="Yu Gothic UI" panose="020B0500000000000000" pitchFamily="34" charset="-128"/>
                <a:cs typeface="Calibri" panose="020F0502020204030204" pitchFamily="34" charset="0"/>
              </a:rPr>
              <a:t>Learnings</a:t>
            </a: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 die neue Inhalte erzeugen kann</a:t>
            </a:r>
            <a:b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br>
            <a:b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br>
            <a:r>
              <a:rPr lang="de-DE" sz="2000" i="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z. B. Texte, Bilder, Zusammenfassungen oder Übersetzungen.</a:t>
            </a:r>
            <a:b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br>
            <a:endPar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endParaRPr>
          </a:p>
          <a:p>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Die KI erstellt diese Inhalte auf Grundlage großer Datenmengen und gelernter Muster.</a:t>
            </a:r>
          </a:p>
        </p:txBody>
      </p:sp>
      <p:pic>
        <p:nvPicPr>
          <p:cNvPr id="2" name="Grafik 1">
            <a:extLst>
              <a:ext uri="{FF2B5EF4-FFF2-40B4-BE49-F238E27FC236}">
                <a16:creationId xmlns:a16="http://schemas.microsoft.com/office/drawing/2014/main" id="{9A9238DC-058F-5A83-AF8A-8A63628FC87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71" b="12298"/>
          <a:stretch/>
        </p:blipFill>
        <p:spPr bwMode="auto">
          <a:xfrm>
            <a:off x="4484914" y="1371214"/>
            <a:ext cx="7535305" cy="4734380"/>
          </a:xfrm>
          <a:prstGeom prst="rect">
            <a:avLst/>
          </a:prstGeom>
          <a:ln>
            <a:solidFill>
              <a:schemeClr val="tx1"/>
            </a:solidFill>
          </a:ln>
          <a:extLst>
            <a:ext uri="{53640926-AAD7-44D8-BBD7-CCE9431645EC}">
              <a14:shadowObscured xmlns:a14="http://schemas.microsoft.com/office/drawing/2010/main"/>
            </a:ext>
          </a:extLst>
        </p:spPr>
      </p:pic>
      <p:sp>
        <p:nvSpPr>
          <p:cNvPr id="6" name="Rechteck 5">
            <a:extLst>
              <a:ext uri="{FF2B5EF4-FFF2-40B4-BE49-F238E27FC236}">
                <a16:creationId xmlns:a16="http://schemas.microsoft.com/office/drawing/2014/main" id="{E2386266-8189-AA6F-384E-E1AB17624E86}"/>
              </a:ext>
            </a:extLst>
          </p:cNvPr>
          <p:cNvSpPr/>
          <p:nvPr/>
        </p:nvSpPr>
        <p:spPr>
          <a:xfrm>
            <a:off x="5742433" y="1825461"/>
            <a:ext cx="4781794" cy="222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Tree>
    <p:extLst>
      <p:ext uri="{BB962C8B-B14F-4D97-AF65-F5344CB8AC3E}">
        <p14:creationId xmlns:p14="http://schemas.microsoft.com/office/powerpoint/2010/main" val="3476275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Pfeil: Fünfeck 32">
            <a:extLst>
              <a:ext uri="{FF2B5EF4-FFF2-40B4-BE49-F238E27FC236}">
                <a16:creationId xmlns:a16="http://schemas.microsoft.com/office/drawing/2014/main" id="{08EE0B08-479D-6898-C2FE-D16367C364B9}"/>
              </a:ext>
            </a:extLst>
          </p:cNvPr>
          <p:cNvSpPr/>
          <p:nvPr/>
        </p:nvSpPr>
        <p:spPr>
          <a:xfrm>
            <a:off x="518318" y="4661889"/>
            <a:ext cx="10037464" cy="1299089"/>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a:xfrm>
            <a:off x="518318" y="6535861"/>
            <a:ext cx="605935" cy="153888"/>
          </a:xfrm>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a:xfrm>
            <a:off x="1315993" y="6535861"/>
            <a:ext cx="4672057" cy="153888"/>
          </a:xfrm>
        </p:spPr>
        <p:txBody>
          <a:bodyPr/>
          <a:lstStyle/>
          <a:p>
            <a:r>
              <a:rPr lang="de-DE" dirty="0"/>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a:xfrm>
            <a:off x="11427596" y="6535861"/>
            <a:ext cx="248465" cy="153888"/>
          </a:xfrm>
        </p:spPr>
        <p:txBody>
          <a:bodyPr/>
          <a:lstStyle/>
          <a:p>
            <a:fld id="{3ACDD500-7F1F-4995-B176-5463F0E054D5}" type="slidenum">
              <a:rPr lang="de-DE" smtClean="0"/>
              <a:pPr/>
              <a:t>15</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741619"/>
            <a:ext cx="9368065" cy="443198"/>
          </a:xfrm>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a:xfrm>
            <a:off x="518318" y="308893"/>
            <a:ext cx="9368065" cy="392114"/>
          </a:xfrm>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pic>
        <p:nvPicPr>
          <p:cNvPr id="2" name="Grafik 1" descr="Ein Bild, das Grafiken, Logo, Symbol, Schrift enthält.&#10;&#10;KI-generierte Inhalte können fehlerhaft sein.">
            <a:extLst>
              <a:ext uri="{FF2B5EF4-FFF2-40B4-BE49-F238E27FC236}">
                <a16:creationId xmlns:a16="http://schemas.microsoft.com/office/drawing/2014/main" id="{64D0BCAE-3308-8B03-7DB2-E4FFCCD3FB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85" y="2810708"/>
            <a:ext cx="1143000" cy="404495"/>
          </a:xfrm>
          <a:prstGeom prst="rect">
            <a:avLst/>
          </a:prstGeom>
        </p:spPr>
      </p:pic>
      <p:pic>
        <p:nvPicPr>
          <p:cNvPr id="7" name="Grafik 6" descr="Ein Bild, das Text, Schrift, Logo, Grafiken enthält.&#10;&#10;KI-generierte Inhalte können fehlerhaft sein.">
            <a:extLst>
              <a:ext uri="{FF2B5EF4-FFF2-40B4-BE49-F238E27FC236}">
                <a16:creationId xmlns:a16="http://schemas.microsoft.com/office/drawing/2014/main" id="{5288DE9E-E276-AC84-9B78-AAA1EA0D4E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5993" y="3661937"/>
            <a:ext cx="1001395" cy="561975"/>
          </a:xfrm>
          <a:prstGeom prst="rect">
            <a:avLst/>
          </a:prstGeom>
        </p:spPr>
      </p:pic>
      <p:pic>
        <p:nvPicPr>
          <p:cNvPr id="8" name="Grafik 7" descr="Ein Bild, das Farbigkeit, Kreativität, Kunst enthält.&#10;&#10;KI-generierte Inhalte können fehlerhaft sein.">
            <a:extLst>
              <a:ext uri="{FF2B5EF4-FFF2-40B4-BE49-F238E27FC236}">
                <a16:creationId xmlns:a16="http://schemas.microsoft.com/office/drawing/2014/main" id="{6E21AAD3-3DD5-7D89-8CBC-A6568A6EE1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04295" y="3642319"/>
            <a:ext cx="876300" cy="197485"/>
          </a:xfrm>
          <a:prstGeom prst="rect">
            <a:avLst/>
          </a:prstGeom>
        </p:spPr>
      </p:pic>
      <p:pic>
        <p:nvPicPr>
          <p:cNvPr id="9" name="Grafik 8" descr="Ein Bild, das Text, Schrift, Grafiken, Logo enthält.&#10;&#10;KI-generierte Inhalte können fehlerhaft sein.">
            <a:extLst>
              <a:ext uri="{FF2B5EF4-FFF2-40B4-BE49-F238E27FC236}">
                <a16:creationId xmlns:a16="http://schemas.microsoft.com/office/drawing/2014/main" id="{BC51529E-00EF-FA97-B0BE-0B9E478B1B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0171" y="2943740"/>
            <a:ext cx="1085850" cy="542925"/>
          </a:xfrm>
          <a:prstGeom prst="rect">
            <a:avLst/>
          </a:prstGeom>
        </p:spPr>
      </p:pic>
      <p:pic>
        <p:nvPicPr>
          <p:cNvPr id="10" name="Grafik 9">
            <a:extLst>
              <a:ext uri="{FF2B5EF4-FFF2-40B4-BE49-F238E27FC236}">
                <a16:creationId xmlns:a16="http://schemas.microsoft.com/office/drawing/2014/main" id="{481B1923-EE46-E46A-A278-F85A10578A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81891" y="2520695"/>
            <a:ext cx="1099820" cy="619125"/>
          </a:xfrm>
          <a:prstGeom prst="rect">
            <a:avLst/>
          </a:prstGeom>
        </p:spPr>
      </p:pic>
      <p:sp>
        <p:nvSpPr>
          <p:cNvPr id="14" name="Rectangle 3">
            <a:extLst>
              <a:ext uri="{FF2B5EF4-FFF2-40B4-BE49-F238E27FC236}">
                <a16:creationId xmlns:a16="http://schemas.microsoft.com/office/drawing/2014/main" id="{456D8EE8-B977-D988-6DA0-166FFE366F46}"/>
              </a:ext>
            </a:extLst>
          </p:cNvPr>
          <p:cNvSpPr>
            <a:spLocks noChangeArrowheads="1"/>
          </p:cNvSpPr>
          <p:nvPr/>
        </p:nvSpPr>
        <p:spPr bwMode="auto">
          <a:xfrm>
            <a:off x="426128" y="11035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5" name="Sprechblase: rechteckig mit abgerundeten Ecken 14">
            <a:extLst>
              <a:ext uri="{FF2B5EF4-FFF2-40B4-BE49-F238E27FC236}">
                <a16:creationId xmlns:a16="http://schemas.microsoft.com/office/drawing/2014/main" id="{1D1BF60E-BE0F-3DE9-4D9F-0AED883C76CD}"/>
              </a:ext>
            </a:extLst>
          </p:cNvPr>
          <p:cNvSpPr/>
          <p:nvPr/>
        </p:nvSpPr>
        <p:spPr>
          <a:xfrm>
            <a:off x="1009291" y="1308225"/>
            <a:ext cx="6243765" cy="887886"/>
          </a:xfrm>
          <a:prstGeom prst="wedgeRoundRectCallout">
            <a:avLst>
              <a:gd name="adj1" fmla="val -19074"/>
              <a:gd name="adj2" fmla="val 81701"/>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Was steckt hinter </a:t>
            </a:r>
            <a:r>
              <a:rPr lang="de-DE" sz="2400" b="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ChatGPT</a:t>
            </a: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 und Co.?</a:t>
            </a:r>
          </a:p>
        </p:txBody>
      </p:sp>
      <p:grpSp>
        <p:nvGrpSpPr>
          <p:cNvPr id="16" name="Group 145">
            <a:extLst>
              <a:ext uri="{FF2B5EF4-FFF2-40B4-BE49-F238E27FC236}">
                <a16:creationId xmlns:a16="http://schemas.microsoft.com/office/drawing/2014/main" id="{4D2AB251-477B-29EF-3536-B10FFD966BD3}"/>
              </a:ext>
            </a:extLst>
          </p:cNvPr>
          <p:cNvGrpSpPr/>
          <p:nvPr/>
        </p:nvGrpSpPr>
        <p:grpSpPr>
          <a:xfrm>
            <a:off x="997951" y="4970914"/>
            <a:ext cx="556699" cy="714616"/>
            <a:chOff x="1555750" y="2833687"/>
            <a:chExt cx="554038" cy="711201"/>
          </a:xfrm>
          <a:solidFill>
            <a:schemeClr val="tx2"/>
          </a:solidFill>
        </p:grpSpPr>
        <p:sp>
          <p:nvSpPr>
            <p:cNvPr id="17" name="Freeform 70">
              <a:extLst>
                <a:ext uri="{FF2B5EF4-FFF2-40B4-BE49-F238E27FC236}">
                  <a16:creationId xmlns:a16="http://schemas.microsoft.com/office/drawing/2014/main" id="{E9319BC2-6FFF-E99C-96A4-E9766A6DAFDE}"/>
                </a:ext>
              </a:extLst>
            </p:cNvPr>
            <p:cNvSpPr>
              <a:spLocks noEditPoints="1"/>
            </p:cNvSpPr>
            <p:nvPr/>
          </p:nvSpPr>
          <p:spPr bwMode="auto">
            <a:xfrm>
              <a:off x="1736725" y="3405188"/>
              <a:ext cx="192088" cy="55563"/>
            </a:xfrm>
            <a:custGeom>
              <a:avLst/>
              <a:gdLst>
                <a:gd name="T0" fmla="*/ 165 w 165"/>
                <a:gd name="T1" fmla="*/ 24 h 48"/>
                <a:gd name="T2" fmla="*/ 142 w 165"/>
                <a:gd name="T3" fmla="*/ 0 h 48"/>
                <a:gd name="T4" fmla="*/ 23 w 165"/>
                <a:gd name="T5" fmla="*/ 0 h 48"/>
                <a:gd name="T6" fmla="*/ 0 w 165"/>
                <a:gd name="T7" fmla="*/ 24 h 48"/>
                <a:gd name="T8" fmla="*/ 23 w 165"/>
                <a:gd name="T9" fmla="*/ 48 h 48"/>
                <a:gd name="T10" fmla="*/ 142 w 165"/>
                <a:gd name="T11" fmla="*/ 48 h 48"/>
                <a:gd name="T12" fmla="*/ 165 w 165"/>
                <a:gd name="T13" fmla="*/ 24 h 48"/>
                <a:gd name="T14" fmla="*/ 165 w 165"/>
                <a:gd name="T15" fmla="*/ 24 h 48"/>
                <a:gd name="T16" fmla="*/ 165 w 165"/>
                <a:gd name="T17"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48">
                  <a:moveTo>
                    <a:pt x="165" y="24"/>
                  </a:moveTo>
                  <a:cubicBezTo>
                    <a:pt x="165" y="11"/>
                    <a:pt x="155" y="0"/>
                    <a:pt x="142" y="0"/>
                  </a:cubicBezTo>
                  <a:cubicBezTo>
                    <a:pt x="23" y="0"/>
                    <a:pt x="23" y="0"/>
                    <a:pt x="23" y="0"/>
                  </a:cubicBezTo>
                  <a:cubicBezTo>
                    <a:pt x="10" y="0"/>
                    <a:pt x="0" y="11"/>
                    <a:pt x="0" y="24"/>
                  </a:cubicBezTo>
                  <a:cubicBezTo>
                    <a:pt x="0" y="37"/>
                    <a:pt x="10" y="48"/>
                    <a:pt x="23" y="48"/>
                  </a:cubicBezTo>
                  <a:cubicBezTo>
                    <a:pt x="142" y="48"/>
                    <a:pt x="142" y="48"/>
                    <a:pt x="142" y="48"/>
                  </a:cubicBezTo>
                  <a:cubicBezTo>
                    <a:pt x="155" y="48"/>
                    <a:pt x="165" y="37"/>
                    <a:pt x="165" y="24"/>
                  </a:cubicBezTo>
                  <a:close/>
                  <a:moveTo>
                    <a:pt x="165" y="24"/>
                  </a:moveTo>
                  <a:cubicBezTo>
                    <a:pt x="165" y="24"/>
                    <a:pt x="165" y="24"/>
                    <a:pt x="165" y="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71">
              <a:extLst>
                <a:ext uri="{FF2B5EF4-FFF2-40B4-BE49-F238E27FC236}">
                  <a16:creationId xmlns:a16="http://schemas.microsoft.com/office/drawing/2014/main" id="{5E35366E-3FF0-E262-BB91-0E62E42C6DE4}"/>
                </a:ext>
              </a:extLst>
            </p:cNvPr>
            <p:cNvSpPr>
              <a:spLocks noEditPoints="1"/>
            </p:cNvSpPr>
            <p:nvPr/>
          </p:nvSpPr>
          <p:spPr bwMode="auto">
            <a:xfrm>
              <a:off x="1747838" y="3487738"/>
              <a:ext cx="169863" cy="57150"/>
            </a:xfrm>
            <a:custGeom>
              <a:avLst/>
              <a:gdLst>
                <a:gd name="T0" fmla="*/ 25 w 146"/>
                <a:gd name="T1" fmla="*/ 0 h 49"/>
                <a:gd name="T2" fmla="*/ 0 w 146"/>
                <a:gd name="T3" fmla="*/ 25 h 49"/>
                <a:gd name="T4" fmla="*/ 25 w 146"/>
                <a:gd name="T5" fmla="*/ 49 h 49"/>
                <a:gd name="T6" fmla="*/ 121 w 146"/>
                <a:gd name="T7" fmla="*/ 49 h 49"/>
                <a:gd name="T8" fmla="*/ 146 w 146"/>
                <a:gd name="T9" fmla="*/ 25 h 49"/>
                <a:gd name="T10" fmla="*/ 121 w 146"/>
                <a:gd name="T11" fmla="*/ 0 h 49"/>
                <a:gd name="T12" fmla="*/ 25 w 146"/>
                <a:gd name="T13" fmla="*/ 0 h 49"/>
                <a:gd name="T14" fmla="*/ 25 w 146"/>
                <a:gd name="T15" fmla="*/ 0 h 49"/>
                <a:gd name="T16" fmla="*/ 25 w 146"/>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49">
                  <a:moveTo>
                    <a:pt x="25" y="0"/>
                  </a:moveTo>
                  <a:cubicBezTo>
                    <a:pt x="11" y="0"/>
                    <a:pt x="0" y="11"/>
                    <a:pt x="0" y="25"/>
                  </a:cubicBezTo>
                  <a:cubicBezTo>
                    <a:pt x="0" y="38"/>
                    <a:pt x="11" y="49"/>
                    <a:pt x="25" y="49"/>
                  </a:cubicBezTo>
                  <a:cubicBezTo>
                    <a:pt x="121" y="49"/>
                    <a:pt x="121" y="49"/>
                    <a:pt x="121" y="49"/>
                  </a:cubicBezTo>
                  <a:cubicBezTo>
                    <a:pt x="135" y="49"/>
                    <a:pt x="146" y="38"/>
                    <a:pt x="146" y="25"/>
                  </a:cubicBezTo>
                  <a:cubicBezTo>
                    <a:pt x="146" y="11"/>
                    <a:pt x="135" y="0"/>
                    <a:pt x="121" y="0"/>
                  </a:cubicBezTo>
                  <a:lnTo>
                    <a:pt x="25" y="0"/>
                  </a:lnTo>
                  <a:close/>
                  <a:moveTo>
                    <a:pt x="25" y="0"/>
                  </a:moveTo>
                  <a:cubicBezTo>
                    <a:pt x="25" y="0"/>
                    <a:pt x="25" y="0"/>
                    <a:pt x="2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72">
              <a:extLst>
                <a:ext uri="{FF2B5EF4-FFF2-40B4-BE49-F238E27FC236}">
                  <a16:creationId xmlns:a16="http://schemas.microsoft.com/office/drawing/2014/main" id="{C60368F7-A9E2-4044-2342-94931FE1F8BF}"/>
                </a:ext>
              </a:extLst>
            </p:cNvPr>
            <p:cNvSpPr>
              <a:spLocks noEditPoints="1"/>
            </p:cNvSpPr>
            <p:nvPr/>
          </p:nvSpPr>
          <p:spPr bwMode="auto">
            <a:xfrm>
              <a:off x="1649413" y="2925763"/>
              <a:ext cx="366713" cy="452438"/>
            </a:xfrm>
            <a:custGeom>
              <a:avLst/>
              <a:gdLst>
                <a:gd name="T0" fmla="*/ 157 w 315"/>
                <a:gd name="T1" fmla="*/ 0 h 390"/>
                <a:gd name="T2" fmla="*/ 0 w 315"/>
                <a:gd name="T3" fmla="*/ 158 h 390"/>
                <a:gd name="T4" fmla="*/ 38 w 315"/>
                <a:gd name="T5" fmla="*/ 274 h 390"/>
                <a:gd name="T6" fmla="*/ 74 w 315"/>
                <a:gd name="T7" fmla="*/ 380 h 390"/>
                <a:gd name="T8" fmla="*/ 83 w 315"/>
                <a:gd name="T9" fmla="*/ 390 h 390"/>
                <a:gd name="T10" fmla="*/ 232 w 315"/>
                <a:gd name="T11" fmla="*/ 390 h 390"/>
                <a:gd name="T12" fmla="*/ 241 w 315"/>
                <a:gd name="T13" fmla="*/ 380 h 390"/>
                <a:gd name="T14" fmla="*/ 277 w 315"/>
                <a:gd name="T15" fmla="*/ 273 h 390"/>
                <a:gd name="T16" fmla="*/ 315 w 315"/>
                <a:gd name="T17" fmla="*/ 158 h 390"/>
                <a:gd name="T18" fmla="*/ 157 w 315"/>
                <a:gd name="T19" fmla="*/ 0 h 390"/>
                <a:gd name="T20" fmla="*/ 157 w 315"/>
                <a:gd name="T21" fmla="*/ 0 h 390"/>
                <a:gd name="T22" fmla="*/ 157 w 315"/>
                <a:gd name="T23"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5" h="390">
                  <a:moveTo>
                    <a:pt x="157" y="0"/>
                  </a:moveTo>
                  <a:cubicBezTo>
                    <a:pt x="70" y="0"/>
                    <a:pt x="0" y="71"/>
                    <a:pt x="0" y="158"/>
                  </a:cubicBezTo>
                  <a:cubicBezTo>
                    <a:pt x="0" y="197"/>
                    <a:pt x="19" y="237"/>
                    <a:pt x="38" y="274"/>
                  </a:cubicBezTo>
                  <a:cubicBezTo>
                    <a:pt x="56" y="311"/>
                    <a:pt x="74" y="346"/>
                    <a:pt x="74" y="380"/>
                  </a:cubicBezTo>
                  <a:cubicBezTo>
                    <a:pt x="74" y="386"/>
                    <a:pt x="78" y="390"/>
                    <a:pt x="83" y="390"/>
                  </a:cubicBezTo>
                  <a:cubicBezTo>
                    <a:pt x="232" y="390"/>
                    <a:pt x="232" y="390"/>
                    <a:pt x="232" y="390"/>
                  </a:cubicBezTo>
                  <a:cubicBezTo>
                    <a:pt x="237" y="390"/>
                    <a:pt x="241" y="386"/>
                    <a:pt x="241" y="380"/>
                  </a:cubicBezTo>
                  <a:cubicBezTo>
                    <a:pt x="241" y="345"/>
                    <a:pt x="260" y="308"/>
                    <a:pt x="277" y="273"/>
                  </a:cubicBezTo>
                  <a:cubicBezTo>
                    <a:pt x="296" y="236"/>
                    <a:pt x="315" y="197"/>
                    <a:pt x="315" y="158"/>
                  </a:cubicBezTo>
                  <a:cubicBezTo>
                    <a:pt x="315" y="71"/>
                    <a:pt x="244" y="0"/>
                    <a:pt x="157" y="0"/>
                  </a:cubicBezTo>
                  <a:close/>
                  <a:moveTo>
                    <a:pt x="157" y="0"/>
                  </a:moveTo>
                  <a:cubicBezTo>
                    <a:pt x="157" y="0"/>
                    <a:pt x="157" y="0"/>
                    <a:pt x="15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73">
              <a:extLst>
                <a:ext uri="{FF2B5EF4-FFF2-40B4-BE49-F238E27FC236}">
                  <a16:creationId xmlns:a16="http://schemas.microsoft.com/office/drawing/2014/main" id="{E2EE0A43-1EBD-11B1-9EB5-D2E05CA8863A}"/>
                </a:ext>
              </a:extLst>
            </p:cNvPr>
            <p:cNvSpPr>
              <a:spLocks noEditPoints="1"/>
            </p:cNvSpPr>
            <p:nvPr/>
          </p:nvSpPr>
          <p:spPr bwMode="auto">
            <a:xfrm>
              <a:off x="1579563" y="2947988"/>
              <a:ext cx="85725" cy="82550"/>
            </a:xfrm>
            <a:custGeom>
              <a:avLst/>
              <a:gdLst>
                <a:gd name="T0" fmla="*/ 35 w 74"/>
                <a:gd name="T1" fmla="*/ 1 h 72"/>
                <a:gd name="T2" fmla="*/ 30 w 74"/>
                <a:gd name="T3" fmla="*/ 0 h 72"/>
                <a:gd name="T4" fmla="*/ 27 w 74"/>
                <a:gd name="T5" fmla="*/ 0 h 72"/>
                <a:gd name="T6" fmla="*/ 21 w 74"/>
                <a:gd name="T7" fmla="*/ 5 h 72"/>
                <a:gd name="T8" fmla="*/ 2 w 74"/>
                <a:gd name="T9" fmla="*/ 38 h 72"/>
                <a:gd name="T10" fmla="*/ 6 w 74"/>
                <a:gd name="T11" fmla="*/ 51 h 72"/>
                <a:gd name="T12" fmla="*/ 40 w 74"/>
                <a:gd name="T13" fmla="*/ 71 h 72"/>
                <a:gd name="T14" fmla="*/ 45 w 74"/>
                <a:gd name="T15" fmla="*/ 72 h 72"/>
                <a:gd name="T16" fmla="*/ 48 w 74"/>
                <a:gd name="T17" fmla="*/ 71 h 72"/>
                <a:gd name="T18" fmla="*/ 54 w 74"/>
                <a:gd name="T19" fmla="*/ 66 h 72"/>
                <a:gd name="T20" fmla="*/ 72 w 74"/>
                <a:gd name="T21" fmla="*/ 35 h 72"/>
                <a:gd name="T22" fmla="*/ 74 w 74"/>
                <a:gd name="T23" fmla="*/ 27 h 72"/>
                <a:gd name="T24" fmla="*/ 69 w 74"/>
                <a:gd name="T25" fmla="*/ 21 h 72"/>
                <a:gd name="T26" fmla="*/ 35 w 74"/>
                <a:gd name="T27" fmla="*/ 1 h 72"/>
                <a:gd name="T28" fmla="*/ 35 w 74"/>
                <a:gd name="T29" fmla="*/ 1 h 72"/>
                <a:gd name="T30" fmla="*/ 35 w 74"/>
                <a:gd name="T31" fmla="*/ 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 h="72">
                  <a:moveTo>
                    <a:pt x="35" y="1"/>
                  </a:moveTo>
                  <a:cubicBezTo>
                    <a:pt x="33" y="0"/>
                    <a:pt x="31" y="0"/>
                    <a:pt x="30" y="0"/>
                  </a:cubicBezTo>
                  <a:cubicBezTo>
                    <a:pt x="29" y="0"/>
                    <a:pt x="28" y="0"/>
                    <a:pt x="27" y="0"/>
                  </a:cubicBezTo>
                  <a:cubicBezTo>
                    <a:pt x="25" y="1"/>
                    <a:pt x="23" y="2"/>
                    <a:pt x="21" y="5"/>
                  </a:cubicBezTo>
                  <a:cubicBezTo>
                    <a:pt x="2" y="38"/>
                    <a:pt x="2" y="38"/>
                    <a:pt x="2" y="38"/>
                  </a:cubicBezTo>
                  <a:cubicBezTo>
                    <a:pt x="0" y="42"/>
                    <a:pt x="1" y="48"/>
                    <a:pt x="6" y="51"/>
                  </a:cubicBezTo>
                  <a:cubicBezTo>
                    <a:pt x="40" y="71"/>
                    <a:pt x="40" y="71"/>
                    <a:pt x="40" y="71"/>
                  </a:cubicBezTo>
                  <a:cubicBezTo>
                    <a:pt x="42" y="71"/>
                    <a:pt x="43" y="72"/>
                    <a:pt x="45" y="72"/>
                  </a:cubicBezTo>
                  <a:cubicBezTo>
                    <a:pt x="46" y="72"/>
                    <a:pt x="47" y="72"/>
                    <a:pt x="48" y="71"/>
                  </a:cubicBezTo>
                  <a:cubicBezTo>
                    <a:pt x="50" y="71"/>
                    <a:pt x="53" y="69"/>
                    <a:pt x="54" y="66"/>
                  </a:cubicBezTo>
                  <a:cubicBezTo>
                    <a:pt x="59" y="55"/>
                    <a:pt x="65" y="45"/>
                    <a:pt x="72" y="35"/>
                  </a:cubicBezTo>
                  <a:cubicBezTo>
                    <a:pt x="73" y="33"/>
                    <a:pt x="74" y="30"/>
                    <a:pt x="74" y="27"/>
                  </a:cubicBezTo>
                  <a:cubicBezTo>
                    <a:pt x="73" y="25"/>
                    <a:pt x="71" y="22"/>
                    <a:pt x="69" y="21"/>
                  </a:cubicBezTo>
                  <a:lnTo>
                    <a:pt x="35" y="1"/>
                  </a:lnTo>
                  <a:close/>
                  <a:moveTo>
                    <a:pt x="35" y="1"/>
                  </a:moveTo>
                  <a:cubicBezTo>
                    <a:pt x="35" y="1"/>
                    <a:pt x="35" y="1"/>
                    <a:pt x="35"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74">
              <a:extLst>
                <a:ext uri="{FF2B5EF4-FFF2-40B4-BE49-F238E27FC236}">
                  <a16:creationId xmlns:a16="http://schemas.microsoft.com/office/drawing/2014/main" id="{8291A10E-43E0-241A-673B-C9D80CB83744}"/>
                </a:ext>
              </a:extLst>
            </p:cNvPr>
            <p:cNvSpPr>
              <a:spLocks noEditPoints="1"/>
            </p:cNvSpPr>
            <p:nvPr/>
          </p:nvSpPr>
          <p:spPr bwMode="auto">
            <a:xfrm>
              <a:off x="1800225" y="2833687"/>
              <a:ext cx="65088" cy="68263"/>
            </a:xfrm>
            <a:custGeom>
              <a:avLst/>
              <a:gdLst>
                <a:gd name="T0" fmla="*/ 10 w 57"/>
                <a:gd name="T1" fmla="*/ 59 h 59"/>
                <a:gd name="T2" fmla="*/ 17 w 57"/>
                <a:gd name="T3" fmla="*/ 58 h 59"/>
                <a:gd name="T4" fmla="*/ 28 w 57"/>
                <a:gd name="T5" fmla="*/ 57 h 59"/>
                <a:gd name="T6" fmla="*/ 40 w 57"/>
                <a:gd name="T7" fmla="*/ 58 h 59"/>
                <a:gd name="T8" fmla="*/ 46 w 57"/>
                <a:gd name="T9" fmla="*/ 59 h 59"/>
                <a:gd name="T10" fmla="*/ 47 w 57"/>
                <a:gd name="T11" fmla="*/ 59 h 59"/>
                <a:gd name="T12" fmla="*/ 54 w 57"/>
                <a:gd name="T13" fmla="*/ 57 h 59"/>
                <a:gd name="T14" fmla="*/ 57 w 57"/>
                <a:gd name="T15" fmla="*/ 50 h 59"/>
                <a:gd name="T16" fmla="*/ 57 w 57"/>
                <a:gd name="T17" fmla="*/ 10 h 59"/>
                <a:gd name="T18" fmla="*/ 47 w 57"/>
                <a:gd name="T19" fmla="*/ 0 h 59"/>
                <a:gd name="T20" fmla="*/ 9 w 57"/>
                <a:gd name="T21" fmla="*/ 0 h 59"/>
                <a:gd name="T22" fmla="*/ 0 w 57"/>
                <a:gd name="T23" fmla="*/ 10 h 59"/>
                <a:gd name="T24" fmla="*/ 0 w 57"/>
                <a:gd name="T25" fmla="*/ 50 h 59"/>
                <a:gd name="T26" fmla="*/ 3 w 57"/>
                <a:gd name="T27" fmla="*/ 57 h 59"/>
                <a:gd name="T28" fmla="*/ 9 w 57"/>
                <a:gd name="T29" fmla="*/ 59 h 59"/>
                <a:gd name="T30" fmla="*/ 10 w 57"/>
                <a:gd name="T31" fmla="*/ 59 h 59"/>
                <a:gd name="T32" fmla="*/ 10 w 57"/>
                <a:gd name="T33" fmla="*/ 59 h 59"/>
                <a:gd name="T34" fmla="*/ 10 w 57"/>
                <a:gd name="T35"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 h="59">
                  <a:moveTo>
                    <a:pt x="10" y="59"/>
                  </a:moveTo>
                  <a:cubicBezTo>
                    <a:pt x="12" y="59"/>
                    <a:pt x="15" y="59"/>
                    <a:pt x="17" y="58"/>
                  </a:cubicBezTo>
                  <a:cubicBezTo>
                    <a:pt x="21" y="58"/>
                    <a:pt x="25" y="57"/>
                    <a:pt x="28" y="57"/>
                  </a:cubicBezTo>
                  <a:cubicBezTo>
                    <a:pt x="32" y="57"/>
                    <a:pt x="36" y="58"/>
                    <a:pt x="40" y="58"/>
                  </a:cubicBezTo>
                  <a:cubicBezTo>
                    <a:pt x="42" y="59"/>
                    <a:pt x="44" y="59"/>
                    <a:pt x="46" y="59"/>
                  </a:cubicBezTo>
                  <a:cubicBezTo>
                    <a:pt x="47" y="59"/>
                    <a:pt x="47" y="59"/>
                    <a:pt x="47" y="59"/>
                  </a:cubicBezTo>
                  <a:cubicBezTo>
                    <a:pt x="50" y="59"/>
                    <a:pt x="52" y="58"/>
                    <a:pt x="54" y="57"/>
                  </a:cubicBezTo>
                  <a:cubicBezTo>
                    <a:pt x="56" y="55"/>
                    <a:pt x="57" y="52"/>
                    <a:pt x="57" y="50"/>
                  </a:cubicBezTo>
                  <a:cubicBezTo>
                    <a:pt x="57" y="10"/>
                    <a:pt x="57" y="10"/>
                    <a:pt x="57" y="10"/>
                  </a:cubicBezTo>
                  <a:cubicBezTo>
                    <a:pt x="57" y="4"/>
                    <a:pt x="53" y="0"/>
                    <a:pt x="47" y="0"/>
                  </a:cubicBezTo>
                  <a:cubicBezTo>
                    <a:pt x="9" y="0"/>
                    <a:pt x="9" y="0"/>
                    <a:pt x="9" y="0"/>
                  </a:cubicBezTo>
                  <a:cubicBezTo>
                    <a:pt x="4" y="0"/>
                    <a:pt x="0" y="4"/>
                    <a:pt x="0" y="10"/>
                  </a:cubicBezTo>
                  <a:cubicBezTo>
                    <a:pt x="0" y="50"/>
                    <a:pt x="0" y="50"/>
                    <a:pt x="0" y="50"/>
                  </a:cubicBezTo>
                  <a:cubicBezTo>
                    <a:pt x="0" y="52"/>
                    <a:pt x="1" y="55"/>
                    <a:pt x="3" y="57"/>
                  </a:cubicBezTo>
                  <a:cubicBezTo>
                    <a:pt x="5" y="58"/>
                    <a:pt x="7" y="59"/>
                    <a:pt x="9" y="59"/>
                  </a:cubicBezTo>
                  <a:cubicBezTo>
                    <a:pt x="10" y="59"/>
                    <a:pt x="10" y="59"/>
                    <a:pt x="10" y="59"/>
                  </a:cubicBezTo>
                  <a:close/>
                  <a:moveTo>
                    <a:pt x="10" y="59"/>
                  </a:moveTo>
                  <a:cubicBezTo>
                    <a:pt x="10" y="59"/>
                    <a:pt x="10" y="59"/>
                    <a:pt x="10" y="5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75">
              <a:extLst>
                <a:ext uri="{FF2B5EF4-FFF2-40B4-BE49-F238E27FC236}">
                  <a16:creationId xmlns:a16="http://schemas.microsoft.com/office/drawing/2014/main" id="{BFDFE470-987F-D40E-22A4-19A68637824C}"/>
                </a:ext>
              </a:extLst>
            </p:cNvPr>
            <p:cNvSpPr>
              <a:spLocks noEditPoints="1"/>
            </p:cNvSpPr>
            <p:nvPr/>
          </p:nvSpPr>
          <p:spPr bwMode="auto">
            <a:xfrm>
              <a:off x="1670050" y="2859088"/>
              <a:ext cx="82550" cy="84138"/>
            </a:xfrm>
            <a:custGeom>
              <a:avLst/>
              <a:gdLst>
                <a:gd name="T0" fmla="*/ 27 w 72"/>
                <a:gd name="T1" fmla="*/ 72 h 73"/>
                <a:gd name="T2" fmla="*/ 29 w 72"/>
                <a:gd name="T3" fmla="*/ 73 h 73"/>
                <a:gd name="T4" fmla="*/ 35 w 72"/>
                <a:gd name="T5" fmla="*/ 71 h 73"/>
                <a:gd name="T6" fmla="*/ 66 w 72"/>
                <a:gd name="T7" fmla="*/ 53 h 73"/>
                <a:gd name="T8" fmla="*/ 71 w 72"/>
                <a:gd name="T9" fmla="*/ 47 h 73"/>
                <a:gd name="T10" fmla="*/ 71 w 72"/>
                <a:gd name="T11" fmla="*/ 39 h 73"/>
                <a:gd name="T12" fmla="*/ 51 w 72"/>
                <a:gd name="T13" fmla="*/ 5 h 73"/>
                <a:gd name="T14" fmla="*/ 43 w 72"/>
                <a:gd name="T15" fmla="*/ 0 h 73"/>
                <a:gd name="T16" fmla="*/ 38 w 72"/>
                <a:gd name="T17" fmla="*/ 1 h 73"/>
                <a:gd name="T18" fmla="*/ 5 w 72"/>
                <a:gd name="T19" fmla="*/ 20 h 73"/>
                <a:gd name="T20" fmla="*/ 0 w 72"/>
                <a:gd name="T21" fmla="*/ 26 h 73"/>
                <a:gd name="T22" fmla="*/ 1 w 72"/>
                <a:gd name="T23" fmla="*/ 34 h 73"/>
                <a:gd name="T24" fmla="*/ 21 w 72"/>
                <a:gd name="T25" fmla="*/ 68 h 73"/>
                <a:gd name="T26" fmla="*/ 27 w 72"/>
                <a:gd name="T27" fmla="*/ 72 h 73"/>
                <a:gd name="T28" fmla="*/ 27 w 72"/>
                <a:gd name="T29" fmla="*/ 72 h 73"/>
                <a:gd name="T30" fmla="*/ 27 w 72"/>
                <a:gd name="T31"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73">
                  <a:moveTo>
                    <a:pt x="27" y="72"/>
                  </a:moveTo>
                  <a:cubicBezTo>
                    <a:pt x="28" y="73"/>
                    <a:pt x="29" y="73"/>
                    <a:pt x="29" y="73"/>
                  </a:cubicBezTo>
                  <a:cubicBezTo>
                    <a:pt x="31" y="73"/>
                    <a:pt x="33" y="72"/>
                    <a:pt x="35" y="71"/>
                  </a:cubicBezTo>
                  <a:cubicBezTo>
                    <a:pt x="45" y="64"/>
                    <a:pt x="55" y="58"/>
                    <a:pt x="66" y="53"/>
                  </a:cubicBezTo>
                  <a:cubicBezTo>
                    <a:pt x="69" y="52"/>
                    <a:pt x="71" y="49"/>
                    <a:pt x="71" y="47"/>
                  </a:cubicBezTo>
                  <a:cubicBezTo>
                    <a:pt x="72" y="44"/>
                    <a:pt x="72" y="41"/>
                    <a:pt x="71" y="39"/>
                  </a:cubicBezTo>
                  <a:cubicBezTo>
                    <a:pt x="51" y="5"/>
                    <a:pt x="51" y="5"/>
                    <a:pt x="51" y="5"/>
                  </a:cubicBezTo>
                  <a:cubicBezTo>
                    <a:pt x="49" y="2"/>
                    <a:pt x="46" y="0"/>
                    <a:pt x="43" y="0"/>
                  </a:cubicBezTo>
                  <a:cubicBezTo>
                    <a:pt x="41" y="0"/>
                    <a:pt x="39" y="1"/>
                    <a:pt x="38" y="1"/>
                  </a:cubicBezTo>
                  <a:cubicBezTo>
                    <a:pt x="5" y="20"/>
                    <a:pt x="5" y="20"/>
                    <a:pt x="5" y="20"/>
                  </a:cubicBezTo>
                  <a:cubicBezTo>
                    <a:pt x="2" y="22"/>
                    <a:pt x="1" y="24"/>
                    <a:pt x="0" y="26"/>
                  </a:cubicBezTo>
                  <a:cubicBezTo>
                    <a:pt x="0" y="29"/>
                    <a:pt x="0" y="31"/>
                    <a:pt x="1" y="34"/>
                  </a:cubicBezTo>
                  <a:cubicBezTo>
                    <a:pt x="21" y="68"/>
                    <a:pt x="21" y="68"/>
                    <a:pt x="21" y="68"/>
                  </a:cubicBezTo>
                  <a:cubicBezTo>
                    <a:pt x="22" y="70"/>
                    <a:pt x="25" y="72"/>
                    <a:pt x="27" y="72"/>
                  </a:cubicBezTo>
                  <a:close/>
                  <a:moveTo>
                    <a:pt x="27" y="72"/>
                  </a:moveTo>
                  <a:cubicBezTo>
                    <a:pt x="27" y="72"/>
                    <a:pt x="27" y="72"/>
                    <a:pt x="27" y="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76">
              <a:extLst>
                <a:ext uri="{FF2B5EF4-FFF2-40B4-BE49-F238E27FC236}">
                  <a16:creationId xmlns:a16="http://schemas.microsoft.com/office/drawing/2014/main" id="{8EF2BAD7-F13B-8326-C3EB-BF6B40530C91}"/>
                </a:ext>
              </a:extLst>
            </p:cNvPr>
            <p:cNvSpPr>
              <a:spLocks noEditPoints="1"/>
            </p:cNvSpPr>
            <p:nvPr/>
          </p:nvSpPr>
          <p:spPr bwMode="auto">
            <a:xfrm>
              <a:off x="2000250" y="2947988"/>
              <a:ext cx="85725" cy="82550"/>
            </a:xfrm>
            <a:custGeom>
              <a:avLst/>
              <a:gdLst>
                <a:gd name="T0" fmla="*/ 52 w 74"/>
                <a:gd name="T1" fmla="*/ 5 h 72"/>
                <a:gd name="T2" fmla="*/ 47 w 74"/>
                <a:gd name="T3" fmla="*/ 0 h 72"/>
                <a:gd name="T4" fmla="*/ 44 w 74"/>
                <a:gd name="T5" fmla="*/ 0 h 72"/>
                <a:gd name="T6" fmla="*/ 39 w 74"/>
                <a:gd name="T7" fmla="*/ 1 h 72"/>
                <a:gd name="T8" fmla="*/ 5 w 74"/>
                <a:gd name="T9" fmla="*/ 21 h 72"/>
                <a:gd name="T10" fmla="*/ 0 w 74"/>
                <a:gd name="T11" fmla="*/ 27 h 72"/>
                <a:gd name="T12" fmla="*/ 2 w 74"/>
                <a:gd name="T13" fmla="*/ 35 h 72"/>
                <a:gd name="T14" fmla="*/ 20 w 74"/>
                <a:gd name="T15" fmla="*/ 66 h 72"/>
                <a:gd name="T16" fmla="*/ 26 w 74"/>
                <a:gd name="T17" fmla="*/ 71 h 72"/>
                <a:gd name="T18" fmla="*/ 29 w 74"/>
                <a:gd name="T19" fmla="*/ 72 h 72"/>
                <a:gd name="T20" fmla="*/ 34 w 74"/>
                <a:gd name="T21" fmla="*/ 71 h 72"/>
                <a:gd name="T22" fmla="*/ 68 w 74"/>
                <a:gd name="T23" fmla="*/ 51 h 72"/>
                <a:gd name="T24" fmla="*/ 71 w 74"/>
                <a:gd name="T25" fmla="*/ 38 h 72"/>
                <a:gd name="T26" fmla="*/ 52 w 74"/>
                <a:gd name="T27" fmla="*/ 5 h 72"/>
                <a:gd name="T28" fmla="*/ 52 w 74"/>
                <a:gd name="T29" fmla="*/ 5 h 72"/>
                <a:gd name="T30" fmla="*/ 52 w 74"/>
                <a:gd name="T31" fmla="*/ 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 h="72">
                  <a:moveTo>
                    <a:pt x="52" y="5"/>
                  </a:moveTo>
                  <a:cubicBezTo>
                    <a:pt x="51" y="2"/>
                    <a:pt x="49" y="1"/>
                    <a:pt x="47" y="0"/>
                  </a:cubicBezTo>
                  <a:cubicBezTo>
                    <a:pt x="46" y="0"/>
                    <a:pt x="45" y="0"/>
                    <a:pt x="44" y="0"/>
                  </a:cubicBezTo>
                  <a:cubicBezTo>
                    <a:pt x="42" y="0"/>
                    <a:pt x="41" y="0"/>
                    <a:pt x="39" y="1"/>
                  </a:cubicBezTo>
                  <a:cubicBezTo>
                    <a:pt x="5" y="21"/>
                    <a:pt x="5" y="21"/>
                    <a:pt x="5" y="21"/>
                  </a:cubicBezTo>
                  <a:cubicBezTo>
                    <a:pt x="3" y="22"/>
                    <a:pt x="1" y="25"/>
                    <a:pt x="0" y="27"/>
                  </a:cubicBezTo>
                  <a:cubicBezTo>
                    <a:pt x="0" y="30"/>
                    <a:pt x="0" y="33"/>
                    <a:pt x="2" y="35"/>
                  </a:cubicBezTo>
                  <a:cubicBezTo>
                    <a:pt x="9" y="45"/>
                    <a:pt x="15" y="56"/>
                    <a:pt x="20" y="66"/>
                  </a:cubicBezTo>
                  <a:cubicBezTo>
                    <a:pt x="21" y="69"/>
                    <a:pt x="23" y="71"/>
                    <a:pt x="26" y="71"/>
                  </a:cubicBezTo>
                  <a:cubicBezTo>
                    <a:pt x="27" y="72"/>
                    <a:pt x="28" y="72"/>
                    <a:pt x="29" y="72"/>
                  </a:cubicBezTo>
                  <a:cubicBezTo>
                    <a:pt x="31" y="72"/>
                    <a:pt x="32" y="71"/>
                    <a:pt x="34" y="71"/>
                  </a:cubicBezTo>
                  <a:cubicBezTo>
                    <a:pt x="68" y="51"/>
                    <a:pt x="68" y="51"/>
                    <a:pt x="68" y="51"/>
                  </a:cubicBezTo>
                  <a:cubicBezTo>
                    <a:pt x="72" y="48"/>
                    <a:pt x="74" y="42"/>
                    <a:pt x="71" y="38"/>
                  </a:cubicBezTo>
                  <a:lnTo>
                    <a:pt x="52" y="5"/>
                  </a:lnTo>
                  <a:close/>
                  <a:moveTo>
                    <a:pt x="52" y="5"/>
                  </a:moveTo>
                  <a:cubicBezTo>
                    <a:pt x="52" y="5"/>
                    <a:pt x="52" y="5"/>
                    <a:pt x="52"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77">
              <a:extLst>
                <a:ext uri="{FF2B5EF4-FFF2-40B4-BE49-F238E27FC236}">
                  <a16:creationId xmlns:a16="http://schemas.microsoft.com/office/drawing/2014/main" id="{F134EEE0-F077-AD0E-DB1D-9FC2842372C1}"/>
                </a:ext>
              </a:extLst>
            </p:cNvPr>
            <p:cNvSpPr>
              <a:spLocks noEditPoints="1"/>
            </p:cNvSpPr>
            <p:nvPr/>
          </p:nvSpPr>
          <p:spPr bwMode="auto">
            <a:xfrm>
              <a:off x="1912938" y="2859088"/>
              <a:ext cx="84138" cy="84138"/>
            </a:xfrm>
            <a:custGeom>
              <a:avLst/>
              <a:gdLst>
                <a:gd name="T0" fmla="*/ 6 w 73"/>
                <a:gd name="T1" fmla="*/ 53 h 73"/>
                <a:gd name="T2" fmla="*/ 37 w 73"/>
                <a:gd name="T3" fmla="*/ 71 h 73"/>
                <a:gd name="T4" fmla="*/ 42 w 73"/>
                <a:gd name="T5" fmla="*/ 73 h 73"/>
                <a:gd name="T6" fmla="*/ 45 w 73"/>
                <a:gd name="T7" fmla="*/ 72 h 73"/>
                <a:gd name="T8" fmla="*/ 51 w 73"/>
                <a:gd name="T9" fmla="*/ 68 h 73"/>
                <a:gd name="T10" fmla="*/ 71 w 73"/>
                <a:gd name="T11" fmla="*/ 34 h 73"/>
                <a:gd name="T12" fmla="*/ 67 w 73"/>
                <a:gd name="T13" fmla="*/ 20 h 73"/>
                <a:gd name="T14" fmla="*/ 34 w 73"/>
                <a:gd name="T15" fmla="*/ 1 h 73"/>
                <a:gd name="T16" fmla="*/ 29 w 73"/>
                <a:gd name="T17" fmla="*/ 0 h 73"/>
                <a:gd name="T18" fmla="*/ 27 w 73"/>
                <a:gd name="T19" fmla="*/ 0 h 73"/>
                <a:gd name="T20" fmla="*/ 21 w 73"/>
                <a:gd name="T21" fmla="*/ 5 h 73"/>
                <a:gd name="T22" fmla="*/ 1 w 73"/>
                <a:gd name="T23" fmla="*/ 39 h 73"/>
                <a:gd name="T24" fmla="*/ 0 w 73"/>
                <a:gd name="T25" fmla="*/ 47 h 73"/>
                <a:gd name="T26" fmla="*/ 6 w 73"/>
                <a:gd name="T27" fmla="*/ 53 h 73"/>
                <a:gd name="T28" fmla="*/ 6 w 73"/>
                <a:gd name="T29" fmla="*/ 53 h 73"/>
                <a:gd name="T30" fmla="*/ 6 w 73"/>
                <a:gd name="T31" fmla="*/ 5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 h="73">
                  <a:moveTo>
                    <a:pt x="6" y="53"/>
                  </a:moveTo>
                  <a:cubicBezTo>
                    <a:pt x="16" y="58"/>
                    <a:pt x="27" y="64"/>
                    <a:pt x="37" y="71"/>
                  </a:cubicBezTo>
                  <a:cubicBezTo>
                    <a:pt x="39" y="72"/>
                    <a:pt x="40" y="73"/>
                    <a:pt x="42" y="73"/>
                  </a:cubicBezTo>
                  <a:cubicBezTo>
                    <a:pt x="43" y="73"/>
                    <a:pt x="44" y="73"/>
                    <a:pt x="45" y="72"/>
                  </a:cubicBezTo>
                  <a:cubicBezTo>
                    <a:pt x="47" y="72"/>
                    <a:pt x="49" y="70"/>
                    <a:pt x="51" y="68"/>
                  </a:cubicBezTo>
                  <a:cubicBezTo>
                    <a:pt x="71" y="34"/>
                    <a:pt x="71" y="34"/>
                    <a:pt x="71" y="34"/>
                  </a:cubicBezTo>
                  <a:cubicBezTo>
                    <a:pt x="73" y="29"/>
                    <a:pt x="72" y="23"/>
                    <a:pt x="67" y="20"/>
                  </a:cubicBezTo>
                  <a:cubicBezTo>
                    <a:pt x="34" y="1"/>
                    <a:pt x="34" y="1"/>
                    <a:pt x="34" y="1"/>
                  </a:cubicBezTo>
                  <a:cubicBezTo>
                    <a:pt x="33" y="1"/>
                    <a:pt x="31" y="0"/>
                    <a:pt x="29" y="0"/>
                  </a:cubicBezTo>
                  <a:cubicBezTo>
                    <a:pt x="28" y="0"/>
                    <a:pt x="28" y="0"/>
                    <a:pt x="27" y="0"/>
                  </a:cubicBezTo>
                  <a:cubicBezTo>
                    <a:pt x="24" y="1"/>
                    <a:pt x="22" y="3"/>
                    <a:pt x="21" y="5"/>
                  </a:cubicBezTo>
                  <a:cubicBezTo>
                    <a:pt x="1" y="39"/>
                    <a:pt x="1" y="39"/>
                    <a:pt x="1" y="39"/>
                  </a:cubicBezTo>
                  <a:cubicBezTo>
                    <a:pt x="0" y="41"/>
                    <a:pt x="0" y="44"/>
                    <a:pt x="0" y="47"/>
                  </a:cubicBezTo>
                  <a:cubicBezTo>
                    <a:pt x="1" y="49"/>
                    <a:pt x="3" y="52"/>
                    <a:pt x="6" y="53"/>
                  </a:cubicBezTo>
                  <a:close/>
                  <a:moveTo>
                    <a:pt x="6" y="53"/>
                  </a:moveTo>
                  <a:cubicBezTo>
                    <a:pt x="6" y="53"/>
                    <a:pt x="6" y="53"/>
                    <a:pt x="6"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78">
              <a:extLst>
                <a:ext uri="{FF2B5EF4-FFF2-40B4-BE49-F238E27FC236}">
                  <a16:creationId xmlns:a16="http://schemas.microsoft.com/office/drawing/2014/main" id="{4D1A503A-E826-7A45-C0D5-02556CDD6FD3}"/>
                </a:ext>
              </a:extLst>
            </p:cNvPr>
            <p:cNvSpPr>
              <a:spLocks noEditPoints="1"/>
            </p:cNvSpPr>
            <p:nvPr/>
          </p:nvSpPr>
          <p:spPr bwMode="auto">
            <a:xfrm>
              <a:off x="1555750" y="3078163"/>
              <a:ext cx="69850" cy="65088"/>
            </a:xfrm>
            <a:custGeom>
              <a:avLst/>
              <a:gdLst>
                <a:gd name="T0" fmla="*/ 0 w 60"/>
                <a:gd name="T1" fmla="*/ 9 h 57"/>
                <a:gd name="T2" fmla="*/ 0 w 60"/>
                <a:gd name="T3" fmla="*/ 47 h 57"/>
                <a:gd name="T4" fmla="*/ 10 w 60"/>
                <a:gd name="T5" fmla="*/ 57 h 57"/>
                <a:gd name="T6" fmla="*/ 50 w 60"/>
                <a:gd name="T7" fmla="*/ 57 h 57"/>
                <a:gd name="T8" fmla="*/ 57 w 60"/>
                <a:gd name="T9" fmla="*/ 54 h 57"/>
                <a:gd name="T10" fmla="*/ 59 w 60"/>
                <a:gd name="T11" fmla="*/ 46 h 57"/>
                <a:gd name="T12" fmla="*/ 59 w 60"/>
                <a:gd name="T13" fmla="*/ 41 h 57"/>
                <a:gd name="T14" fmla="*/ 57 w 60"/>
                <a:gd name="T15" fmla="*/ 28 h 57"/>
                <a:gd name="T16" fmla="*/ 58 w 60"/>
                <a:gd name="T17" fmla="*/ 17 h 57"/>
                <a:gd name="T18" fmla="*/ 59 w 60"/>
                <a:gd name="T19" fmla="*/ 10 h 57"/>
                <a:gd name="T20" fmla="*/ 57 w 60"/>
                <a:gd name="T21" fmla="*/ 3 h 57"/>
                <a:gd name="T22" fmla="*/ 50 w 60"/>
                <a:gd name="T23" fmla="*/ 0 h 57"/>
                <a:gd name="T24" fmla="*/ 10 w 60"/>
                <a:gd name="T25" fmla="*/ 0 h 57"/>
                <a:gd name="T26" fmla="*/ 0 w 60"/>
                <a:gd name="T27" fmla="*/ 9 h 57"/>
                <a:gd name="T28" fmla="*/ 0 w 60"/>
                <a:gd name="T29" fmla="*/ 9 h 57"/>
                <a:gd name="T30" fmla="*/ 0 w 60"/>
                <a:gd name="T31" fmla="*/ 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57">
                  <a:moveTo>
                    <a:pt x="0" y="9"/>
                  </a:moveTo>
                  <a:cubicBezTo>
                    <a:pt x="0" y="47"/>
                    <a:pt x="0" y="47"/>
                    <a:pt x="0" y="47"/>
                  </a:cubicBezTo>
                  <a:cubicBezTo>
                    <a:pt x="0" y="53"/>
                    <a:pt x="4" y="57"/>
                    <a:pt x="10" y="57"/>
                  </a:cubicBezTo>
                  <a:cubicBezTo>
                    <a:pt x="50" y="57"/>
                    <a:pt x="50" y="57"/>
                    <a:pt x="50" y="57"/>
                  </a:cubicBezTo>
                  <a:cubicBezTo>
                    <a:pt x="52" y="57"/>
                    <a:pt x="55" y="56"/>
                    <a:pt x="57" y="54"/>
                  </a:cubicBezTo>
                  <a:cubicBezTo>
                    <a:pt x="59" y="52"/>
                    <a:pt x="60" y="49"/>
                    <a:pt x="59" y="46"/>
                  </a:cubicBezTo>
                  <a:cubicBezTo>
                    <a:pt x="59" y="44"/>
                    <a:pt x="59" y="43"/>
                    <a:pt x="59" y="41"/>
                  </a:cubicBezTo>
                  <a:cubicBezTo>
                    <a:pt x="58" y="36"/>
                    <a:pt x="57" y="32"/>
                    <a:pt x="57" y="28"/>
                  </a:cubicBezTo>
                  <a:cubicBezTo>
                    <a:pt x="57" y="25"/>
                    <a:pt x="58" y="21"/>
                    <a:pt x="58" y="17"/>
                  </a:cubicBezTo>
                  <a:cubicBezTo>
                    <a:pt x="59" y="15"/>
                    <a:pt x="59" y="12"/>
                    <a:pt x="59" y="10"/>
                  </a:cubicBezTo>
                  <a:cubicBezTo>
                    <a:pt x="60" y="8"/>
                    <a:pt x="59" y="5"/>
                    <a:pt x="57" y="3"/>
                  </a:cubicBezTo>
                  <a:cubicBezTo>
                    <a:pt x="55" y="1"/>
                    <a:pt x="52" y="0"/>
                    <a:pt x="50" y="0"/>
                  </a:cubicBezTo>
                  <a:cubicBezTo>
                    <a:pt x="10" y="0"/>
                    <a:pt x="10" y="0"/>
                    <a:pt x="10" y="0"/>
                  </a:cubicBezTo>
                  <a:cubicBezTo>
                    <a:pt x="4" y="0"/>
                    <a:pt x="0" y="4"/>
                    <a:pt x="0" y="9"/>
                  </a:cubicBezTo>
                  <a:close/>
                  <a:moveTo>
                    <a:pt x="0" y="9"/>
                  </a:moveTo>
                  <a:cubicBezTo>
                    <a:pt x="0" y="9"/>
                    <a:pt x="0" y="9"/>
                    <a:pt x="0"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79">
              <a:extLst>
                <a:ext uri="{FF2B5EF4-FFF2-40B4-BE49-F238E27FC236}">
                  <a16:creationId xmlns:a16="http://schemas.microsoft.com/office/drawing/2014/main" id="{ABDEBF15-D2E1-7D7E-D201-70B8B7C966EA}"/>
                </a:ext>
              </a:extLst>
            </p:cNvPr>
            <p:cNvSpPr>
              <a:spLocks noEditPoints="1"/>
            </p:cNvSpPr>
            <p:nvPr/>
          </p:nvSpPr>
          <p:spPr bwMode="auto">
            <a:xfrm>
              <a:off x="2039938" y="3078163"/>
              <a:ext cx="69850" cy="65088"/>
            </a:xfrm>
            <a:custGeom>
              <a:avLst/>
              <a:gdLst>
                <a:gd name="T0" fmla="*/ 50 w 60"/>
                <a:gd name="T1" fmla="*/ 0 h 57"/>
                <a:gd name="T2" fmla="*/ 10 w 60"/>
                <a:gd name="T3" fmla="*/ 0 h 57"/>
                <a:gd name="T4" fmla="*/ 3 w 60"/>
                <a:gd name="T5" fmla="*/ 3 h 57"/>
                <a:gd name="T6" fmla="*/ 1 w 60"/>
                <a:gd name="T7" fmla="*/ 10 h 57"/>
                <a:gd name="T8" fmla="*/ 1 w 60"/>
                <a:gd name="T9" fmla="*/ 17 h 57"/>
                <a:gd name="T10" fmla="*/ 2 w 60"/>
                <a:gd name="T11" fmla="*/ 28 h 57"/>
                <a:gd name="T12" fmla="*/ 1 w 60"/>
                <a:gd name="T13" fmla="*/ 41 h 57"/>
                <a:gd name="T14" fmla="*/ 1 w 60"/>
                <a:gd name="T15" fmla="*/ 46 h 57"/>
                <a:gd name="T16" fmla="*/ 3 w 60"/>
                <a:gd name="T17" fmla="*/ 54 h 57"/>
                <a:gd name="T18" fmla="*/ 10 w 60"/>
                <a:gd name="T19" fmla="*/ 57 h 57"/>
                <a:gd name="T20" fmla="*/ 50 w 60"/>
                <a:gd name="T21" fmla="*/ 57 h 57"/>
                <a:gd name="T22" fmla="*/ 60 w 60"/>
                <a:gd name="T23" fmla="*/ 47 h 57"/>
                <a:gd name="T24" fmla="*/ 60 w 60"/>
                <a:gd name="T25" fmla="*/ 9 h 57"/>
                <a:gd name="T26" fmla="*/ 50 w 60"/>
                <a:gd name="T27" fmla="*/ 0 h 57"/>
                <a:gd name="T28" fmla="*/ 50 w 60"/>
                <a:gd name="T29" fmla="*/ 0 h 57"/>
                <a:gd name="T30" fmla="*/ 50 w 60"/>
                <a:gd name="T3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57">
                  <a:moveTo>
                    <a:pt x="50" y="0"/>
                  </a:moveTo>
                  <a:cubicBezTo>
                    <a:pt x="10" y="0"/>
                    <a:pt x="10" y="0"/>
                    <a:pt x="10" y="0"/>
                  </a:cubicBezTo>
                  <a:cubicBezTo>
                    <a:pt x="7" y="0"/>
                    <a:pt x="5" y="1"/>
                    <a:pt x="3" y="3"/>
                  </a:cubicBezTo>
                  <a:cubicBezTo>
                    <a:pt x="1" y="5"/>
                    <a:pt x="0" y="8"/>
                    <a:pt x="1" y="10"/>
                  </a:cubicBezTo>
                  <a:cubicBezTo>
                    <a:pt x="1" y="12"/>
                    <a:pt x="1" y="15"/>
                    <a:pt x="1" y="17"/>
                  </a:cubicBezTo>
                  <a:cubicBezTo>
                    <a:pt x="2" y="21"/>
                    <a:pt x="2" y="25"/>
                    <a:pt x="2" y="28"/>
                  </a:cubicBezTo>
                  <a:cubicBezTo>
                    <a:pt x="2" y="32"/>
                    <a:pt x="2" y="36"/>
                    <a:pt x="1" y="41"/>
                  </a:cubicBezTo>
                  <a:cubicBezTo>
                    <a:pt x="1" y="43"/>
                    <a:pt x="1" y="44"/>
                    <a:pt x="1" y="46"/>
                  </a:cubicBezTo>
                  <a:cubicBezTo>
                    <a:pt x="0" y="49"/>
                    <a:pt x="1" y="52"/>
                    <a:pt x="3" y="54"/>
                  </a:cubicBezTo>
                  <a:cubicBezTo>
                    <a:pt x="5" y="56"/>
                    <a:pt x="7" y="57"/>
                    <a:pt x="10" y="57"/>
                  </a:cubicBezTo>
                  <a:cubicBezTo>
                    <a:pt x="50" y="57"/>
                    <a:pt x="50" y="57"/>
                    <a:pt x="50" y="57"/>
                  </a:cubicBezTo>
                  <a:cubicBezTo>
                    <a:pt x="56" y="57"/>
                    <a:pt x="60" y="53"/>
                    <a:pt x="60" y="47"/>
                  </a:cubicBezTo>
                  <a:cubicBezTo>
                    <a:pt x="60" y="9"/>
                    <a:pt x="60" y="9"/>
                    <a:pt x="60" y="9"/>
                  </a:cubicBezTo>
                  <a:cubicBezTo>
                    <a:pt x="60" y="4"/>
                    <a:pt x="56" y="0"/>
                    <a:pt x="50" y="0"/>
                  </a:cubicBezTo>
                  <a:close/>
                  <a:moveTo>
                    <a:pt x="50" y="0"/>
                  </a:moveTo>
                  <a:cubicBezTo>
                    <a:pt x="50" y="0"/>
                    <a:pt x="50" y="0"/>
                    <a:pt x="5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80">
              <a:extLst>
                <a:ext uri="{FF2B5EF4-FFF2-40B4-BE49-F238E27FC236}">
                  <a16:creationId xmlns:a16="http://schemas.microsoft.com/office/drawing/2014/main" id="{35312BD6-22CB-E315-DA1C-EBC369D1CC75}"/>
                </a:ext>
              </a:extLst>
            </p:cNvPr>
            <p:cNvSpPr>
              <a:spLocks noEditPoints="1"/>
            </p:cNvSpPr>
            <p:nvPr/>
          </p:nvSpPr>
          <p:spPr bwMode="auto">
            <a:xfrm>
              <a:off x="2003425" y="3190875"/>
              <a:ext cx="82550" cy="82550"/>
            </a:xfrm>
            <a:custGeom>
              <a:avLst/>
              <a:gdLst>
                <a:gd name="T0" fmla="*/ 6 w 71"/>
                <a:gd name="T1" fmla="*/ 53 h 72"/>
                <a:gd name="T2" fmla="*/ 37 w 71"/>
                <a:gd name="T3" fmla="*/ 71 h 72"/>
                <a:gd name="T4" fmla="*/ 42 w 71"/>
                <a:gd name="T5" fmla="*/ 72 h 72"/>
                <a:gd name="T6" fmla="*/ 45 w 71"/>
                <a:gd name="T7" fmla="*/ 72 h 72"/>
                <a:gd name="T8" fmla="*/ 50 w 71"/>
                <a:gd name="T9" fmla="*/ 67 h 72"/>
                <a:gd name="T10" fmla="*/ 69 w 71"/>
                <a:gd name="T11" fmla="*/ 34 h 72"/>
                <a:gd name="T12" fmla="*/ 70 w 71"/>
                <a:gd name="T13" fmla="*/ 27 h 72"/>
                <a:gd name="T14" fmla="*/ 66 w 71"/>
                <a:gd name="T15" fmla="*/ 21 h 72"/>
                <a:gd name="T16" fmla="*/ 31 w 71"/>
                <a:gd name="T17" fmla="*/ 1 h 72"/>
                <a:gd name="T18" fmla="*/ 26 w 71"/>
                <a:gd name="T19" fmla="*/ 0 h 72"/>
                <a:gd name="T20" fmla="*/ 23 w 71"/>
                <a:gd name="T21" fmla="*/ 0 h 72"/>
                <a:gd name="T22" fmla="*/ 18 w 71"/>
                <a:gd name="T23" fmla="*/ 6 h 72"/>
                <a:gd name="T24" fmla="*/ 2 w 71"/>
                <a:gd name="T25" fmla="*/ 40 h 72"/>
                <a:gd name="T26" fmla="*/ 6 w 71"/>
                <a:gd name="T27" fmla="*/ 53 h 72"/>
                <a:gd name="T28" fmla="*/ 6 w 71"/>
                <a:gd name="T29" fmla="*/ 53 h 72"/>
                <a:gd name="T30" fmla="*/ 6 w 71"/>
                <a:gd name="T31" fmla="*/ 5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72">
                  <a:moveTo>
                    <a:pt x="6" y="53"/>
                  </a:moveTo>
                  <a:cubicBezTo>
                    <a:pt x="37" y="71"/>
                    <a:pt x="37" y="71"/>
                    <a:pt x="37" y="71"/>
                  </a:cubicBezTo>
                  <a:cubicBezTo>
                    <a:pt x="39" y="71"/>
                    <a:pt x="40" y="72"/>
                    <a:pt x="42" y="72"/>
                  </a:cubicBezTo>
                  <a:cubicBezTo>
                    <a:pt x="43" y="72"/>
                    <a:pt x="44" y="72"/>
                    <a:pt x="45" y="72"/>
                  </a:cubicBezTo>
                  <a:cubicBezTo>
                    <a:pt x="47" y="71"/>
                    <a:pt x="49" y="69"/>
                    <a:pt x="50" y="67"/>
                  </a:cubicBezTo>
                  <a:cubicBezTo>
                    <a:pt x="69" y="34"/>
                    <a:pt x="69" y="34"/>
                    <a:pt x="69" y="34"/>
                  </a:cubicBezTo>
                  <a:cubicBezTo>
                    <a:pt x="71" y="32"/>
                    <a:pt x="71" y="29"/>
                    <a:pt x="70" y="27"/>
                  </a:cubicBezTo>
                  <a:cubicBezTo>
                    <a:pt x="70" y="24"/>
                    <a:pt x="68" y="22"/>
                    <a:pt x="66" y="21"/>
                  </a:cubicBezTo>
                  <a:cubicBezTo>
                    <a:pt x="31" y="1"/>
                    <a:pt x="31" y="1"/>
                    <a:pt x="31" y="1"/>
                  </a:cubicBezTo>
                  <a:cubicBezTo>
                    <a:pt x="30" y="0"/>
                    <a:pt x="28" y="0"/>
                    <a:pt x="26" y="0"/>
                  </a:cubicBezTo>
                  <a:cubicBezTo>
                    <a:pt x="25" y="0"/>
                    <a:pt x="24" y="0"/>
                    <a:pt x="23" y="0"/>
                  </a:cubicBezTo>
                  <a:cubicBezTo>
                    <a:pt x="21" y="1"/>
                    <a:pt x="19" y="3"/>
                    <a:pt x="18" y="6"/>
                  </a:cubicBezTo>
                  <a:cubicBezTo>
                    <a:pt x="13" y="17"/>
                    <a:pt x="8" y="29"/>
                    <a:pt x="2" y="40"/>
                  </a:cubicBezTo>
                  <a:cubicBezTo>
                    <a:pt x="0" y="45"/>
                    <a:pt x="2" y="50"/>
                    <a:pt x="6" y="53"/>
                  </a:cubicBezTo>
                  <a:close/>
                  <a:moveTo>
                    <a:pt x="6" y="53"/>
                  </a:moveTo>
                  <a:cubicBezTo>
                    <a:pt x="6" y="53"/>
                    <a:pt x="6" y="53"/>
                    <a:pt x="6"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81">
              <a:extLst>
                <a:ext uri="{FF2B5EF4-FFF2-40B4-BE49-F238E27FC236}">
                  <a16:creationId xmlns:a16="http://schemas.microsoft.com/office/drawing/2014/main" id="{6CE61BA5-7DB8-3371-A800-DBD1B4404836}"/>
                </a:ext>
              </a:extLst>
            </p:cNvPr>
            <p:cNvSpPr>
              <a:spLocks noEditPoints="1"/>
            </p:cNvSpPr>
            <p:nvPr/>
          </p:nvSpPr>
          <p:spPr bwMode="auto">
            <a:xfrm>
              <a:off x="1579563" y="3190875"/>
              <a:ext cx="82550" cy="82550"/>
            </a:xfrm>
            <a:custGeom>
              <a:avLst/>
              <a:gdLst>
                <a:gd name="T0" fmla="*/ 47 w 71"/>
                <a:gd name="T1" fmla="*/ 0 h 72"/>
                <a:gd name="T2" fmla="*/ 44 w 71"/>
                <a:gd name="T3" fmla="*/ 0 h 72"/>
                <a:gd name="T4" fmla="*/ 39 w 71"/>
                <a:gd name="T5" fmla="*/ 1 h 72"/>
                <a:gd name="T6" fmla="*/ 5 w 71"/>
                <a:gd name="T7" fmla="*/ 21 h 72"/>
                <a:gd name="T8" fmla="*/ 0 w 71"/>
                <a:gd name="T9" fmla="*/ 27 h 72"/>
                <a:gd name="T10" fmla="*/ 1 w 71"/>
                <a:gd name="T11" fmla="*/ 34 h 72"/>
                <a:gd name="T12" fmla="*/ 20 w 71"/>
                <a:gd name="T13" fmla="*/ 67 h 72"/>
                <a:gd name="T14" fmla="*/ 29 w 71"/>
                <a:gd name="T15" fmla="*/ 72 h 72"/>
                <a:gd name="T16" fmla="*/ 34 w 71"/>
                <a:gd name="T17" fmla="*/ 71 h 72"/>
                <a:gd name="T18" fmla="*/ 65 w 71"/>
                <a:gd name="T19" fmla="*/ 53 h 72"/>
                <a:gd name="T20" fmla="*/ 68 w 71"/>
                <a:gd name="T21" fmla="*/ 40 h 72"/>
                <a:gd name="T22" fmla="*/ 53 w 71"/>
                <a:gd name="T23" fmla="*/ 6 h 72"/>
                <a:gd name="T24" fmla="*/ 47 w 71"/>
                <a:gd name="T25" fmla="*/ 0 h 72"/>
                <a:gd name="T26" fmla="*/ 47 w 71"/>
                <a:gd name="T27" fmla="*/ 0 h 72"/>
                <a:gd name="T28" fmla="*/ 47 w 71"/>
                <a:gd name="T2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2">
                  <a:moveTo>
                    <a:pt x="47" y="0"/>
                  </a:moveTo>
                  <a:cubicBezTo>
                    <a:pt x="46" y="0"/>
                    <a:pt x="45" y="0"/>
                    <a:pt x="44" y="0"/>
                  </a:cubicBezTo>
                  <a:cubicBezTo>
                    <a:pt x="43" y="0"/>
                    <a:pt x="41" y="0"/>
                    <a:pt x="39" y="1"/>
                  </a:cubicBezTo>
                  <a:cubicBezTo>
                    <a:pt x="5" y="21"/>
                    <a:pt x="5" y="21"/>
                    <a:pt x="5" y="21"/>
                  </a:cubicBezTo>
                  <a:cubicBezTo>
                    <a:pt x="3" y="22"/>
                    <a:pt x="1" y="24"/>
                    <a:pt x="0" y="27"/>
                  </a:cubicBezTo>
                  <a:cubicBezTo>
                    <a:pt x="0" y="29"/>
                    <a:pt x="0" y="32"/>
                    <a:pt x="1" y="34"/>
                  </a:cubicBezTo>
                  <a:cubicBezTo>
                    <a:pt x="20" y="67"/>
                    <a:pt x="20" y="67"/>
                    <a:pt x="20" y="67"/>
                  </a:cubicBezTo>
                  <a:cubicBezTo>
                    <a:pt x="22" y="70"/>
                    <a:pt x="25" y="72"/>
                    <a:pt x="29" y="72"/>
                  </a:cubicBezTo>
                  <a:cubicBezTo>
                    <a:pt x="30" y="72"/>
                    <a:pt x="32" y="71"/>
                    <a:pt x="34" y="71"/>
                  </a:cubicBezTo>
                  <a:cubicBezTo>
                    <a:pt x="65" y="53"/>
                    <a:pt x="65" y="53"/>
                    <a:pt x="65" y="53"/>
                  </a:cubicBezTo>
                  <a:cubicBezTo>
                    <a:pt x="69" y="50"/>
                    <a:pt x="71" y="45"/>
                    <a:pt x="68" y="40"/>
                  </a:cubicBezTo>
                  <a:cubicBezTo>
                    <a:pt x="63" y="29"/>
                    <a:pt x="58" y="17"/>
                    <a:pt x="53" y="6"/>
                  </a:cubicBezTo>
                  <a:cubicBezTo>
                    <a:pt x="52" y="3"/>
                    <a:pt x="50" y="1"/>
                    <a:pt x="47" y="0"/>
                  </a:cubicBezTo>
                  <a:close/>
                  <a:moveTo>
                    <a:pt x="47" y="0"/>
                  </a:moveTo>
                  <a:cubicBezTo>
                    <a:pt x="47" y="0"/>
                    <a:pt x="47" y="0"/>
                    <a:pt x="4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2" name="Rechteck 31">
            <a:extLst>
              <a:ext uri="{FF2B5EF4-FFF2-40B4-BE49-F238E27FC236}">
                <a16:creationId xmlns:a16="http://schemas.microsoft.com/office/drawing/2014/main" id="{74B9AEF8-075D-F7CA-A8FD-6512237B1F75}"/>
              </a:ext>
            </a:extLst>
          </p:cNvPr>
          <p:cNvSpPr/>
          <p:nvPr/>
        </p:nvSpPr>
        <p:spPr>
          <a:xfrm>
            <a:off x="5403929" y="2371999"/>
            <a:ext cx="5633049" cy="21514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just"/>
            <a:r>
              <a:rPr lang="de-DE" sz="1800" b="1" dirty="0">
                <a:effectLst/>
                <a:latin typeface="Ebrima" panose="02000000000000000000" pitchFamily="2" charset="0"/>
                <a:ea typeface="Times New Roman" panose="02020603050405020304" pitchFamily="18" charset="0"/>
              </a:rPr>
              <a:t>ChatGPT</a:t>
            </a:r>
            <a:r>
              <a:rPr lang="de-DE" sz="1800" dirty="0">
                <a:effectLst/>
                <a:latin typeface="Ebrima" panose="02000000000000000000" pitchFamily="2" charset="0"/>
                <a:ea typeface="Times New Roman" panose="02020603050405020304" pitchFamily="18" charset="0"/>
              </a:rPr>
              <a:t> basiert auf einem sogenannten </a:t>
            </a:r>
            <a:r>
              <a:rPr lang="de-DE" sz="1800" b="1" dirty="0">
                <a:effectLst/>
                <a:latin typeface="Ebrima" panose="02000000000000000000" pitchFamily="2" charset="0"/>
                <a:ea typeface="Times New Roman" panose="02020603050405020304" pitchFamily="18" charset="0"/>
              </a:rPr>
              <a:t>Large Language Model (LLM),</a:t>
            </a:r>
            <a:r>
              <a:rPr lang="de-DE" sz="1800" dirty="0">
                <a:effectLst/>
                <a:latin typeface="Ebrima" panose="02000000000000000000" pitchFamily="2" charset="0"/>
                <a:ea typeface="Times New Roman" panose="02020603050405020304" pitchFamily="18" charset="0"/>
              </a:rPr>
              <a:t> also einem großen Sprachmodell. Solche Modelle werden mit sehr großen Mengen an Texten trainiert und lernen dabei sprachliche Muster, Zusammenhänge und Wahrscheinlichkeiten. Dadurch können sie Sprache verarbeiten und neue Texte erzeugen.</a:t>
            </a:r>
            <a:endParaRPr lang="de-DE" sz="2000" dirty="0">
              <a:effectLst/>
              <a:latin typeface="Times New Roman" panose="02020603050405020304" pitchFamily="18" charset="0"/>
              <a:ea typeface="Times New Roman" panose="02020603050405020304" pitchFamily="18" charset="0"/>
            </a:endParaRPr>
          </a:p>
        </p:txBody>
      </p:sp>
      <p:sp>
        <p:nvSpPr>
          <p:cNvPr id="35" name="Textfeld 34">
            <a:extLst>
              <a:ext uri="{FF2B5EF4-FFF2-40B4-BE49-F238E27FC236}">
                <a16:creationId xmlns:a16="http://schemas.microsoft.com/office/drawing/2014/main" id="{22C699FA-E224-DC29-1C55-FFB4300C89C5}"/>
              </a:ext>
            </a:extLst>
          </p:cNvPr>
          <p:cNvSpPr txBox="1"/>
          <p:nvPr/>
        </p:nvSpPr>
        <p:spPr>
          <a:xfrm>
            <a:off x="2100752" y="5041822"/>
            <a:ext cx="6926155" cy="567708"/>
          </a:xfrm>
          <a:prstGeom prst="rect">
            <a:avLst/>
          </a:prstGeom>
          <a:noFill/>
        </p:spPr>
        <p:txBody>
          <a:bodyPr wrap="square" lIns="0" tIns="0" rIns="0" bIns="0" rtlCol="0">
            <a:noAutofit/>
          </a:bodyPr>
          <a:lstStyle/>
          <a:p>
            <a:pPr marR="0" algn="l" defTabSz="914400" rtl="0" eaLnBrk="1" fontAlgn="auto" latinLnBrk="0" hangingPunct="1">
              <a:lnSpc>
                <a:spcPct val="90000"/>
              </a:lnSpc>
              <a:spcBef>
                <a:spcPts val="0"/>
              </a:spcBef>
              <a:spcAft>
                <a:spcPts val="1800"/>
              </a:spcAft>
              <a:buClr>
                <a:srgbClr val="0080C5"/>
              </a:buClr>
              <a:buSzTx/>
              <a:tabLst/>
            </a:pPr>
            <a:r>
              <a:rPr lang="de-DE" sz="2000" dirty="0">
                <a:solidFill>
                  <a:srgbClr val="000000"/>
                </a:solidFill>
                <a:latin typeface="Ebrima"/>
              </a:rPr>
              <a:t>ChatGPT hat weltweit rund 900 Millionen wöchentliche aktive Nutzer, davon etwa 50 Millionen zahlende Abonnenten. </a:t>
            </a:r>
            <a:endParaRPr kumimoji="0" lang="de-DE" sz="2000" b="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346549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dirty="0"/>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16</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14" name="Rectangle 3">
            <a:extLst>
              <a:ext uri="{FF2B5EF4-FFF2-40B4-BE49-F238E27FC236}">
                <a16:creationId xmlns:a16="http://schemas.microsoft.com/office/drawing/2014/main" id="{456D8EE8-B977-D988-6DA0-166FFE366F46}"/>
              </a:ext>
            </a:extLst>
          </p:cNvPr>
          <p:cNvSpPr>
            <a:spLocks noChangeArrowheads="1"/>
          </p:cNvSpPr>
          <p:nvPr/>
        </p:nvSpPr>
        <p:spPr bwMode="auto">
          <a:xfrm>
            <a:off x="426128" y="116691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8" name="Grafik 7">
            <a:extLst>
              <a:ext uri="{FF2B5EF4-FFF2-40B4-BE49-F238E27FC236}">
                <a16:creationId xmlns:a16="http://schemas.microsoft.com/office/drawing/2014/main" id="{84EC43D5-287C-3B48-8670-C3797E6A1BB0}"/>
              </a:ext>
            </a:extLst>
          </p:cNvPr>
          <p:cNvPicPr>
            <a:picLocks noChangeAspect="1"/>
          </p:cNvPicPr>
          <p:nvPr/>
        </p:nvPicPr>
        <p:blipFill>
          <a:blip r:embed="rId2">
            <a:extLst>
              <a:ext uri="{28A0092B-C50C-407E-A947-70E740481C1C}">
                <a14:useLocalDpi xmlns:a14="http://schemas.microsoft.com/office/drawing/2010/main" val="0"/>
              </a:ext>
            </a:extLst>
          </a:blip>
          <a:srcRect t="15655" r="2878" b="13084"/>
          <a:stretch/>
        </p:blipFill>
        <p:spPr>
          <a:xfrm>
            <a:off x="561407" y="1248192"/>
            <a:ext cx="11069186" cy="5077131"/>
          </a:xfrm>
          <a:prstGeom prst="rect">
            <a:avLst/>
          </a:prstGeom>
          <a:ln>
            <a:solidFill>
              <a:schemeClr val="tx1"/>
            </a:solidFill>
          </a:ln>
        </p:spPr>
      </p:pic>
    </p:spTree>
    <p:extLst>
      <p:ext uri="{BB962C8B-B14F-4D97-AF65-F5344CB8AC3E}">
        <p14:creationId xmlns:p14="http://schemas.microsoft.com/office/powerpoint/2010/main" val="1917704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17</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Einsatzfelder in der öffentlichen Verwaltung</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pic>
        <p:nvPicPr>
          <p:cNvPr id="11" name="Grafik 10">
            <a:extLst>
              <a:ext uri="{FF2B5EF4-FFF2-40B4-BE49-F238E27FC236}">
                <a16:creationId xmlns:a16="http://schemas.microsoft.com/office/drawing/2014/main" id="{C8AAC002-F085-6B57-04FF-844E8A080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420" y="1288804"/>
            <a:ext cx="11474108" cy="5111996"/>
          </a:xfrm>
          <a:prstGeom prst="rect">
            <a:avLst/>
          </a:prstGeom>
        </p:spPr>
      </p:pic>
    </p:spTree>
    <p:extLst>
      <p:ext uri="{BB962C8B-B14F-4D97-AF65-F5344CB8AC3E}">
        <p14:creationId xmlns:p14="http://schemas.microsoft.com/office/powerpoint/2010/main" val="3786854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18</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pPr>
              <a:tabLst>
                <a:tab pos="368935" algn="l"/>
              </a:tabLst>
            </a:pPr>
            <a:r>
              <a:rPr lang="de-DE" sz="2000" kern="100" dirty="0">
                <a:cs typeface="Times New Roman" panose="02020603050405020304" pitchFamily="18" charset="0"/>
              </a:rPr>
              <a:t>Chancen für Effizienz und Prozessoptimierung</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graphicFrame>
        <p:nvGraphicFramePr>
          <p:cNvPr id="6" name="Diagramm 5">
            <a:extLst>
              <a:ext uri="{FF2B5EF4-FFF2-40B4-BE49-F238E27FC236}">
                <a16:creationId xmlns:a16="http://schemas.microsoft.com/office/drawing/2014/main" id="{29F70262-F781-ECF6-3DAF-D498F9704110}"/>
              </a:ext>
            </a:extLst>
          </p:cNvPr>
          <p:cNvGraphicFramePr/>
          <p:nvPr>
            <p:extLst>
              <p:ext uri="{D42A27DB-BD31-4B8C-83A1-F6EECF244321}">
                <p14:modId xmlns:p14="http://schemas.microsoft.com/office/powerpoint/2010/main" val="4190191947"/>
              </p:ext>
            </p:extLst>
          </p:nvPr>
        </p:nvGraphicFramePr>
        <p:xfrm>
          <a:off x="298530" y="1155940"/>
          <a:ext cx="11739818" cy="5329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a:extLst>
              <a:ext uri="{FF2B5EF4-FFF2-40B4-BE49-F238E27FC236}">
                <a16:creationId xmlns:a16="http://schemas.microsoft.com/office/drawing/2014/main" id="{82737EC6-16A0-C67A-52E9-B7789C29D33E}"/>
              </a:ext>
            </a:extLst>
          </p:cNvPr>
          <p:cNvSpPr/>
          <p:nvPr/>
        </p:nvSpPr>
        <p:spPr>
          <a:xfrm>
            <a:off x="8095337" y="1827338"/>
            <a:ext cx="899884" cy="899884"/>
          </a:xfrm>
          <a:prstGeom prst="ellipse">
            <a:avLst/>
          </a:prstGeom>
          <a:solidFill>
            <a:srgbClr val="AAAAA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8" name="Freeform 3045">
            <a:extLst>
              <a:ext uri="{FF2B5EF4-FFF2-40B4-BE49-F238E27FC236}">
                <a16:creationId xmlns:a16="http://schemas.microsoft.com/office/drawing/2014/main" id="{5FF5CD49-7F4D-3F8E-A927-286821936262}"/>
              </a:ext>
            </a:extLst>
          </p:cNvPr>
          <p:cNvSpPr>
            <a:spLocks noChangeAspect="1" noEditPoints="1"/>
          </p:cNvSpPr>
          <p:nvPr/>
        </p:nvSpPr>
        <p:spPr bwMode="gray">
          <a:xfrm>
            <a:off x="8352949" y="2167179"/>
            <a:ext cx="384660" cy="330670"/>
          </a:xfrm>
          <a:custGeom>
            <a:avLst/>
            <a:gdLst>
              <a:gd name="T0" fmla="*/ 163 w 193"/>
              <a:gd name="T1" fmla="*/ 0 h 166"/>
              <a:gd name="T2" fmla="*/ 145 w 193"/>
              <a:gd name="T3" fmla="*/ 0 h 166"/>
              <a:gd name="T4" fmla="*/ 49 w 193"/>
              <a:gd name="T5" fmla="*/ 0 h 166"/>
              <a:gd name="T6" fmla="*/ 30 w 193"/>
              <a:gd name="T7" fmla="*/ 0 h 166"/>
              <a:gd name="T8" fmla="*/ 0 w 193"/>
              <a:gd name="T9" fmla="*/ 30 h 166"/>
              <a:gd name="T10" fmla="*/ 0 w 193"/>
              <a:gd name="T11" fmla="*/ 64 h 166"/>
              <a:gd name="T12" fmla="*/ 0 w 193"/>
              <a:gd name="T13" fmla="*/ 102 h 166"/>
              <a:gd name="T14" fmla="*/ 30 w 193"/>
              <a:gd name="T15" fmla="*/ 132 h 166"/>
              <a:gd name="T16" fmla="*/ 55 w 193"/>
              <a:gd name="T17" fmla="*/ 132 h 166"/>
              <a:gd name="T18" fmla="*/ 55 w 193"/>
              <a:gd name="T19" fmla="*/ 154 h 166"/>
              <a:gd name="T20" fmla="*/ 62 w 193"/>
              <a:gd name="T21" fmla="*/ 165 h 166"/>
              <a:gd name="T22" fmla="*/ 67 w 193"/>
              <a:gd name="T23" fmla="*/ 166 h 166"/>
              <a:gd name="T24" fmla="*/ 75 w 193"/>
              <a:gd name="T25" fmla="*/ 162 h 166"/>
              <a:gd name="T26" fmla="*/ 106 w 193"/>
              <a:gd name="T27" fmla="*/ 132 h 166"/>
              <a:gd name="T28" fmla="*/ 163 w 193"/>
              <a:gd name="T29" fmla="*/ 132 h 166"/>
              <a:gd name="T30" fmla="*/ 193 w 193"/>
              <a:gd name="T31" fmla="*/ 102 h 166"/>
              <a:gd name="T32" fmla="*/ 193 w 193"/>
              <a:gd name="T33" fmla="*/ 64 h 166"/>
              <a:gd name="T34" fmla="*/ 193 w 193"/>
              <a:gd name="T35" fmla="*/ 30 h 166"/>
              <a:gd name="T36" fmla="*/ 163 w 193"/>
              <a:gd name="T37" fmla="*/ 0 h 166"/>
              <a:gd name="T38" fmla="*/ 46 w 193"/>
              <a:gd name="T39" fmla="*/ 82 h 166"/>
              <a:gd name="T40" fmla="*/ 27 w 193"/>
              <a:gd name="T41" fmla="*/ 64 h 166"/>
              <a:gd name="T42" fmla="*/ 46 w 193"/>
              <a:gd name="T43" fmla="*/ 46 h 166"/>
              <a:gd name="T44" fmla="*/ 64 w 193"/>
              <a:gd name="T45" fmla="*/ 64 h 166"/>
              <a:gd name="T46" fmla="*/ 46 w 193"/>
              <a:gd name="T47" fmla="*/ 82 h 166"/>
              <a:gd name="T48" fmla="*/ 97 w 193"/>
              <a:gd name="T49" fmla="*/ 82 h 166"/>
              <a:gd name="T50" fmla="*/ 79 w 193"/>
              <a:gd name="T51" fmla="*/ 64 h 166"/>
              <a:gd name="T52" fmla="*/ 97 w 193"/>
              <a:gd name="T53" fmla="*/ 46 h 166"/>
              <a:gd name="T54" fmla="*/ 115 w 193"/>
              <a:gd name="T55" fmla="*/ 64 h 166"/>
              <a:gd name="T56" fmla="*/ 97 w 193"/>
              <a:gd name="T57" fmla="*/ 82 h 166"/>
              <a:gd name="T58" fmla="*/ 146 w 193"/>
              <a:gd name="T59" fmla="*/ 82 h 166"/>
              <a:gd name="T60" fmla="*/ 128 w 193"/>
              <a:gd name="T61" fmla="*/ 64 h 166"/>
              <a:gd name="T62" fmla="*/ 146 w 193"/>
              <a:gd name="T63" fmla="*/ 46 h 166"/>
              <a:gd name="T64" fmla="*/ 164 w 193"/>
              <a:gd name="T65" fmla="*/ 64 h 166"/>
              <a:gd name="T66" fmla="*/ 146 w 193"/>
              <a:gd name="T67" fmla="*/ 8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3" h="166">
                <a:moveTo>
                  <a:pt x="163" y="0"/>
                </a:moveTo>
                <a:cubicBezTo>
                  <a:pt x="145" y="0"/>
                  <a:pt x="145" y="0"/>
                  <a:pt x="145" y="0"/>
                </a:cubicBezTo>
                <a:cubicBezTo>
                  <a:pt x="49" y="0"/>
                  <a:pt x="49" y="0"/>
                  <a:pt x="49" y="0"/>
                </a:cubicBezTo>
                <a:cubicBezTo>
                  <a:pt x="30" y="0"/>
                  <a:pt x="30" y="0"/>
                  <a:pt x="30" y="0"/>
                </a:cubicBezTo>
                <a:cubicBezTo>
                  <a:pt x="14" y="0"/>
                  <a:pt x="0" y="13"/>
                  <a:pt x="0" y="30"/>
                </a:cubicBezTo>
                <a:cubicBezTo>
                  <a:pt x="0" y="64"/>
                  <a:pt x="0" y="64"/>
                  <a:pt x="0" y="64"/>
                </a:cubicBezTo>
                <a:cubicBezTo>
                  <a:pt x="0" y="102"/>
                  <a:pt x="0" y="102"/>
                  <a:pt x="0" y="102"/>
                </a:cubicBezTo>
                <a:cubicBezTo>
                  <a:pt x="0" y="119"/>
                  <a:pt x="14" y="132"/>
                  <a:pt x="30" y="132"/>
                </a:cubicBezTo>
                <a:cubicBezTo>
                  <a:pt x="55" y="132"/>
                  <a:pt x="55" y="132"/>
                  <a:pt x="55" y="132"/>
                </a:cubicBezTo>
                <a:cubicBezTo>
                  <a:pt x="55" y="154"/>
                  <a:pt x="55" y="154"/>
                  <a:pt x="55" y="154"/>
                </a:cubicBezTo>
                <a:cubicBezTo>
                  <a:pt x="55" y="159"/>
                  <a:pt x="57" y="163"/>
                  <a:pt x="62" y="165"/>
                </a:cubicBezTo>
                <a:cubicBezTo>
                  <a:pt x="63" y="166"/>
                  <a:pt x="65" y="166"/>
                  <a:pt x="67" y="166"/>
                </a:cubicBezTo>
                <a:cubicBezTo>
                  <a:pt x="70" y="166"/>
                  <a:pt x="73" y="165"/>
                  <a:pt x="75" y="162"/>
                </a:cubicBezTo>
                <a:cubicBezTo>
                  <a:pt x="106" y="132"/>
                  <a:pt x="106" y="132"/>
                  <a:pt x="106" y="132"/>
                </a:cubicBezTo>
                <a:cubicBezTo>
                  <a:pt x="163" y="132"/>
                  <a:pt x="163" y="132"/>
                  <a:pt x="163" y="132"/>
                </a:cubicBezTo>
                <a:cubicBezTo>
                  <a:pt x="180" y="132"/>
                  <a:pt x="193" y="119"/>
                  <a:pt x="193" y="102"/>
                </a:cubicBezTo>
                <a:cubicBezTo>
                  <a:pt x="193" y="64"/>
                  <a:pt x="193" y="64"/>
                  <a:pt x="193" y="64"/>
                </a:cubicBezTo>
                <a:cubicBezTo>
                  <a:pt x="193" y="30"/>
                  <a:pt x="193" y="30"/>
                  <a:pt x="193" y="30"/>
                </a:cubicBezTo>
                <a:cubicBezTo>
                  <a:pt x="193" y="13"/>
                  <a:pt x="180" y="0"/>
                  <a:pt x="163" y="0"/>
                </a:cubicBezTo>
                <a:close/>
                <a:moveTo>
                  <a:pt x="46" y="82"/>
                </a:moveTo>
                <a:cubicBezTo>
                  <a:pt x="36" y="82"/>
                  <a:pt x="27" y="74"/>
                  <a:pt x="27" y="64"/>
                </a:cubicBezTo>
                <a:cubicBezTo>
                  <a:pt x="27" y="54"/>
                  <a:pt x="36" y="46"/>
                  <a:pt x="46" y="46"/>
                </a:cubicBezTo>
                <a:cubicBezTo>
                  <a:pt x="56" y="46"/>
                  <a:pt x="64" y="54"/>
                  <a:pt x="64" y="64"/>
                </a:cubicBezTo>
                <a:cubicBezTo>
                  <a:pt x="64" y="74"/>
                  <a:pt x="56" y="82"/>
                  <a:pt x="46" y="82"/>
                </a:cubicBezTo>
                <a:close/>
                <a:moveTo>
                  <a:pt x="97" y="82"/>
                </a:moveTo>
                <a:cubicBezTo>
                  <a:pt x="87" y="82"/>
                  <a:pt x="79" y="74"/>
                  <a:pt x="79" y="64"/>
                </a:cubicBezTo>
                <a:cubicBezTo>
                  <a:pt x="79" y="54"/>
                  <a:pt x="87" y="46"/>
                  <a:pt x="97" y="46"/>
                </a:cubicBezTo>
                <a:cubicBezTo>
                  <a:pt x="107" y="46"/>
                  <a:pt x="115" y="54"/>
                  <a:pt x="115" y="64"/>
                </a:cubicBezTo>
                <a:cubicBezTo>
                  <a:pt x="115" y="74"/>
                  <a:pt x="107" y="82"/>
                  <a:pt x="97" y="82"/>
                </a:cubicBezTo>
                <a:close/>
                <a:moveTo>
                  <a:pt x="146" y="82"/>
                </a:moveTo>
                <a:cubicBezTo>
                  <a:pt x="136" y="82"/>
                  <a:pt x="128" y="74"/>
                  <a:pt x="128" y="64"/>
                </a:cubicBezTo>
                <a:cubicBezTo>
                  <a:pt x="128" y="54"/>
                  <a:pt x="136" y="46"/>
                  <a:pt x="146" y="46"/>
                </a:cubicBezTo>
                <a:cubicBezTo>
                  <a:pt x="156" y="46"/>
                  <a:pt x="164" y="54"/>
                  <a:pt x="164" y="64"/>
                </a:cubicBezTo>
                <a:cubicBezTo>
                  <a:pt x="164" y="74"/>
                  <a:pt x="156" y="82"/>
                  <a:pt x="146" y="8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Ellipse 8">
            <a:extLst>
              <a:ext uri="{FF2B5EF4-FFF2-40B4-BE49-F238E27FC236}">
                <a16:creationId xmlns:a16="http://schemas.microsoft.com/office/drawing/2014/main" id="{C1CE77EF-659C-E65D-DEA7-5D37605AF6E4}"/>
              </a:ext>
            </a:extLst>
          </p:cNvPr>
          <p:cNvSpPr/>
          <p:nvPr/>
        </p:nvSpPr>
        <p:spPr>
          <a:xfrm>
            <a:off x="888861" y="1841914"/>
            <a:ext cx="899884" cy="899884"/>
          </a:xfrm>
          <a:prstGeom prst="ellipse">
            <a:avLst/>
          </a:prstGeom>
          <a:solidFill>
            <a:srgbClr val="E91F7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rgbClr val="E91F75"/>
              </a:solidFill>
            </a:endParaRPr>
          </a:p>
        </p:txBody>
      </p:sp>
      <p:grpSp>
        <p:nvGrpSpPr>
          <p:cNvPr id="11" name="Gruppieren 202">
            <a:extLst>
              <a:ext uri="{FF2B5EF4-FFF2-40B4-BE49-F238E27FC236}">
                <a16:creationId xmlns:a16="http://schemas.microsoft.com/office/drawing/2014/main" id="{9ECF630F-96AB-52AF-68B1-930161D5CF35}"/>
              </a:ext>
            </a:extLst>
          </p:cNvPr>
          <p:cNvGrpSpPr>
            <a:grpSpLocks noChangeAspect="1"/>
          </p:cNvGrpSpPr>
          <p:nvPr/>
        </p:nvGrpSpPr>
        <p:grpSpPr bwMode="gray">
          <a:xfrm>
            <a:off x="1167302" y="2104302"/>
            <a:ext cx="343002" cy="404884"/>
            <a:chOff x="3792538" y="5681663"/>
            <a:chExt cx="615950" cy="727075"/>
          </a:xfrm>
          <a:solidFill>
            <a:schemeClr val="bg1"/>
          </a:solidFill>
        </p:grpSpPr>
        <p:sp>
          <p:nvSpPr>
            <p:cNvPr id="12" name="Freeform 2332">
              <a:extLst>
                <a:ext uri="{FF2B5EF4-FFF2-40B4-BE49-F238E27FC236}">
                  <a16:creationId xmlns:a16="http://schemas.microsoft.com/office/drawing/2014/main" id="{C2E14A19-F76F-24C1-C9FB-8F0AD0C207CD}"/>
                </a:ext>
              </a:extLst>
            </p:cNvPr>
            <p:cNvSpPr>
              <a:spLocks noEditPoints="1"/>
            </p:cNvSpPr>
            <p:nvPr/>
          </p:nvSpPr>
          <p:spPr bwMode="gray">
            <a:xfrm>
              <a:off x="3792538" y="5775326"/>
              <a:ext cx="615950" cy="615950"/>
            </a:xfrm>
            <a:custGeom>
              <a:avLst/>
              <a:gdLst>
                <a:gd name="T0" fmla="*/ 82 w 164"/>
                <a:gd name="T1" fmla="*/ 0 h 164"/>
                <a:gd name="T2" fmla="*/ 0 w 164"/>
                <a:gd name="T3" fmla="*/ 82 h 164"/>
                <a:gd name="T4" fmla="*/ 82 w 164"/>
                <a:gd name="T5" fmla="*/ 164 h 164"/>
                <a:gd name="T6" fmla="*/ 164 w 164"/>
                <a:gd name="T7" fmla="*/ 82 h 164"/>
                <a:gd name="T8" fmla="*/ 82 w 164"/>
                <a:gd name="T9" fmla="*/ 0 h 164"/>
                <a:gd name="T10" fmla="*/ 82 w 164"/>
                <a:gd name="T11" fmla="*/ 144 h 164"/>
                <a:gd name="T12" fmla="*/ 21 w 164"/>
                <a:gd name="T13" fmla="*/ 82 h 164"/>
                <a:gd name="T14" fmla="*/ 82 w 164"/>
                <a:gd name="T15" fmla="*/ 21 h 164"/>
                <a:gd name="T16" fmla="*/ 144 w 164"/>
                <a:gd name="T17" fmla="*/ 82 h 164"/>
                <a:gd name="T18" fmla="*/ 82 w 164"/>
                <a:gd name="T19" fmla="*/ 14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4">
                  <a:moveTo>
                    <a:pt x="82" y="0"/>
                  </a:moveTo>
                  <a:cubicBezTo>
                    <a:pt x="37" y="0"/>
                    <a:pt x="0" y="37"/>
                    <a:pt x="0" y="82"/>
                  </a:cubicBezTo>
                  <a:cubicBezTo>
                    <a:pt x="0" y="128"/>
                    <a:pt x="37" y="164"/>
                    <a:pt x="82" y="164"/>
                  </a:cubicBezTo>
                  <a:cubicBezTo>
                    <a:pt x="128" y="164"/>
                    <a:pt x="164" y="128"/>
                    <a:pt x="164" y="82"/>
                  </a:cubicBezTo>
                  <a:cubicBezTo>
                    <a:pt x="164" y="37"/>
                    <a:pt x="128" y="0"/>
                    <a:pt x="82" y="0"/>
                  </a:cubicBezTo>
                  <a:close/>
                  <a:moveTo>
                    <a:pt x="82" y="144"/>
                  </a:moveTo>
                  <a:cubicBezTo>
                    <a:pt x="48" y="144"/>
                    <a:pt x="21" y="116"/>
                    <a:pt x="21" y="82"/>
                  </a:cubicBezTo>
                  <a:cubicBezTo>
                    <a:pt x="21" y="48"/>
                    <a:pt x="48" y="21"/>
                    <a:pt x="82" y="21"/>
                  </a:cubicBezTo>
                  <a:cubicBezTo>
                    <a:pt x="116" y="21"/>
                    <a:pt x="144" y="48"/>
                    <a:pt x="144" y="82"/>
                  </a:cubicBezTo>
                  <a:cubicBezTo>
                    <a:pt x="144" y="116"/>
                    <a:pt x="116" y="144"/>
                    <a:pt x="82"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333">
              <a:extLst>
                <a:ext uri="{FF2B5EF4-FFF2-40B4-BE49-F238E27FC236}">
                  <a16:creationId xmlns:a16="http://schemas.microsoft.com/office/drawing/2014/main" id="{B4C089AB-9584-E95D-CD2E-DB5418450F9F}"/>
                </a:ext>
              </a:extLst>
            </p:cNvPr>
            <p:cNvSpPr>
              <a:spLocks/>
            </p:cNvSpPr>
            <p:nvPr/>
          </p:nvSpPr>
          <p:spPr bwMode="gray">
            <a:xfrm>
              <a:off x="3990976" y="5929313"/>
              <a:ext cx="255588" cy="184150"/>
            </a:xfrm>
            <a:custGeom>
              <a:avLst/>
              <a:gdLst>
                <a:gd name="T0" fmla="*/ 60 w 68"/>
                <a:gd name="T1" fmla="*/ 34 h 49"/>
                <a:gd name="T2" fmla="*/ 34 w 68"/>
                <a:gd name="T3" fmla="*/ 34 h 49"/>
                <a:gd name="T4" fmla="*/ 15 w 68"/>
                <a:gd name="T5" fmla="*/ 5 h 49"/>
                <a:gd name="T6" fmla="*/ 4 w 68"/>
                <a:gd name="T7" fmla="*/ 3 h 49"/>
                <a:gd name="T8" fmla="*/ 2 w 68"/>
                <a:gd name="T9" fmla="*/ 13 h 49"/>
                <a:gd name="T10" fmla="*/ 23 w 68"/>
                <a:gd name="T11" fmla="*/ 45 h 49"/>
                <a:gd name="T12" fmla="*/ 29 w 68"/>
                <a:gd name="T13" fmla="*/ 49 h 49"/>
                <a:gd name="T14" fmla="*/ 60 w 68"/>
                <a:gd name="T15" fmla="*/ 49 h 49"/>
                <a:gd name="T16" fmla="*/ 68 w 68"/>
                <a:gd name="T17" fmla="*/ 41 h 49"/>
                <a:gd name="T18" fmla="*/ 60 w 68"/>
                <a:gd name="T19" fmla="*/ 3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49">
                  <a:moveTo>
                    <a:pt x="60" y="34"/>
                  </a:moveTo>
                  <a:cubicBezTo>
                    <a:pt x="34" y="34"/>
                    <a:pt x="34" y="34"/>
                    <a:pt x="34" y="34"/>
                  </a:cubicBezTo>
                  <a:cubicBezTo>
                    <a:pt x="15" y="5"/>
                    <a:pt x="15" y="5"/>
                    <a:pt x="15" y="5"/>
                  </a:cubicBezTo>
                  <a:cubicBezTo>
                    <a:pt x="13" y="1"/>
                    <a:pt x="7" y="0"/>
                    <a:pt x="4" y="3"/>
                  </a:cubicBezTo>
                  <a:cubicBezTo>
                    <a:pt x="1" y="5"/>
                    <a:pt x="0" y="10"/>
                    <a:pt x="2" y="13"/>
                  </a:cubicBezTo>
                  <a:cubicBezTo>
                    <a:pt x="23" y="45"/>
                    <a:pt x="23" y="45"/>
                    <a:pt x="23" y="45"/>
                  </a:cubicBezTo>
                  <a:cubicBezTo>
                    <a:pt x="24" y="48"/>
                    <a:pt x="27" y="49"/>
                    <a:pt x="29" y="49"/>
                  </a:cubicBezTo>
                  <a:cubicBezTo>
                    <a:pt x="60" y="49"/>
                    <a:pt x="60" y="49"/>
                    <a:pt x="60" y="49"/>
                  </a:cubicBezTo>
                  <a:cubicBezTo>
                    <a:pt x="64" y="49"/>
                    <a:pt x="68" y="46"/>
                    <a:pt x="68" y="41"/>
                  </a:cubicBezTo>
                  <a:cubicBezTo>
                    <a:pt x="68" y="37"/>
                    <a:pt x="64" y="34"/>
                    <a:pt x="6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34">
              <a:extLst>
                <a:ext uri="{FF2B5EF4-FFF2-40B4-BE49-F238E27FC236}">
                  <a16:creationId xmlns:a16="http://schemas.microsoft.com/office/drawing/2014/main" id="{77BF46BB-7915-21AA-4F5D-C184155A5B63}"/>
                </a:ext>
              </a:extLst>
            </p:cNvPr>
            <p:cNvSpPr>
              <a:spLocks/>
            </p:cNvSpPr>
            <p:nvPr/>
          </p:nvSpPr>
          <p:spPr bwMode="gray">
            <a:xfrm>
              <a:off x="3792538" y="5681663"/>
              <a:ext cx="244475" cy="198438"/>
            </a:xfrm>
            <a:custGeom>
              <a:avLst/>
              <a:gdLst>
                <a:gd name="T0" fmla="*/ 65 w 65"/>
                <a:gd name="T1" fmla="*/ 14 h 53"/>
                <a:gd name="T2" fmla="*/ 36 w 65"/>
                <a:gd name="T3" fmla="*/ 0 h 53"/>
                <a:gd name="T4" fmla="*/ 0 w 65"/>
                <a:gd name="T5" fmla="*/ 36 h 53"/>
                <a:gd name="T6" fmla="*/ 5 w 65"/>
                <a:gd name="T7" fmla="*/ 53 h 53"/>
                <a:gd name="T8" fmla="*/ 65 w 65"/>
                <a:gd name="T9" fmla="*/ 14 h 53"/>
              </a:gdLst>
              <a:ahLst/>
              <a:cxnLst>
                <a:cxn ang="0">
                  <a:pos x="T0" y="T1"/>
                </a:cxn>
                <a:cxn ang="0">
                  <a:pos x="T2" y="T3"/>
                </a:cxn>
                <a:cxn ang="0">
                  <a:pos x="T4" y="T5"/>
                </a:cxn>
                <a:cxn ang="0">
                  <a:pos x="T6" y="T7"/>
                </a:cxn>
                <a:cxn ang="0">
                  <a:pos x="T8" y="T9"/>
                </a:cxn>
              </a:cxnLst>
              <a:rect l="0" t="0" r="r" b="b"/>
              <a:pathLst>
                <a:path w="65" h="53">
                  <a:moveTo>
                    <a:pt x="65" y="14"/>
                  </a:moveTo>
                  <a:cubicBezTo>
                    <a:pt x="58" y="5"/>
                    <a:pt x="48" y="0"/>
                    <a:pt x="36" y="0"/>
                  </a:cubicBezTo>
                  <a:cubicBezTo>
                    <a:pt x="16" y="0"/>
                    <a:pt x="0" y="16"/>
                    <a:pt x="0" y="36"/>
                  </a:cubicBezTo>
                  <a:cubicBezTo>
                    <a:pt x="0" y="42"/>
                    <a:pt x="2" y="48"/>
                    <a:pt x="5" y="53"/>
                  </a:cubicBezTo>
                  <a:cubicBezTo>
                    <a:pt x="19" y="33"/>
                    <a:pt x="40" y="19"/>
                    <a:pt x="6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335">
              <a:extLst>
                <a:ext uri="{FF2B5EF4-FFF2-40B4-BE49-F238E27FC236}">
                  <a16:creationId xmlns:a16="http://schemas.microsoft.com/office/drawing/2014/main" id="{E543E021-0599-401A-B299-C240B7806F18}"/>
                </a:ext>
              </a:extLst>
            </p:cNvPr>
            <p:cNvSpPr>
              <a:spLocks/>
            </p:cNvSpPr>
            <p:nvPr/>
          </p:nvSpPr>
          <p:spPr bwMode="gray">
            <a:xfrm>
              <a:off x="4167188" y="5681663"/>
              <a:ext cx="241300" cy="198438"/>
            </a:xfrm>
            <a:custGeom>
              <a:avLst/>
              <a:gdLst>
                <a:gd name="T0" fmla="*/ 60 w 64"/>
                <a:gd name="T1" fmla="*/ 53 h 53"/>
                <a:gd name="T2" fmla="*/ 64 w 64"/>
                <a:gd name="T3" fmla="*/ 36 h 53"/>
                <a:gd name="T4" fmla="*/ 28 w 64"/>
                <a:gd name="T5" fmla="*/ 0 h 53"/>
                <a:gd name="T6" fmla="*/ 0 w 64"/>
                <a:gd name="T7" fmla="*/ 14 h 53"/>
                <a:gd name="T8" fmla="*/ 60 w 64"/>
                <a:gd name="T9" fmla="*/ 53 h 53"/>
              </a:gdLst>
              <a:ahLst/>
              <a:cxnLst>
                <a:cxn ang="0">
                  <a:pos x="T0" y="T1"/>
                </a:cxn>
                <a:cxn ang="0">
                  <a:pos x="T2" y="T3"/>
                </a:cxn>
                <a:cxn ang="0">
                  <a:pos x="T4" y="T5"/>
                </a:cxn>
                <a:cxn ang="0">
                  <a:pos x="T6" y="T7"/>
                </a:cxn>
                <a:cxn ang="0">
                  <a:pos x="T8" y="T9"/>
                </a:cxn>
              </a:cxnLst>
              <a:rect l="0" t="0" r="r" b="b"/>
              <a:pathLst>
                <a:path w="64" h="53">
                  <a:moveTo>
                    <a:pt x="60" y="53"/>
                  </a:moveTo>
                  <a:cubicBezTo>
                    <a:pt x="63" y="48"/>
                    <a:pt x="64" y="42"/>
                    <a:pt x="64" y="36"/>
                  </a:cubicBezTo>
                  <a:cubicBezTo>
                    <a:pt x="64" y="16"/>
                    <a:pt x="48" y="0"/>
                    <a:pt x="28" y="0"/>
                  </a:cubicBezTo>
                  <a:cubicBezTo>
                    <a:pt x="17" y="0"/>
                    <a:pt x="6" y="5"/>
                    <a:pt x="0" y="14"/>
                  </a:cubicBezTo>
                  <a:cubicBezTo>
                    <a:pt x="24" y="19"/>
                    <a:pt x="46" y="33"/>
                    <a:pt x="60"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336">
              <a:extLst>
                <a:ext uri="{FF2B5EF4-FFF2-40B4-BE49-F238E27FC236}">
                  <a16:creationId xmlns:a16="http://schemas.microsoft.com/office/drawing/2014/main" id="{33536C2C-BD71-5CD0-8089-BD83446643A1}"/>
                </a:ext>
              </a:extLst>
            </p:cNvPr>
            <p:cNvSpPr>
              <a:spLocks/>
            </p:cNvSpPr>
            <p:nvPr/>
          </p:nvSpPr>
          <p:spPr bwMode="gray">
            <a:xfrm>
              <a:off x="3867151" y="6284913"/>
              <a:ext cx="123825" cy="123825"/>
            </a:xfrm>
            <a:custGeom>
              <a:avLst/>
              <a:gdLst>
                <a:gd name="T0" fmla="*/ 3 w 33"/>
                <a:gd name="T1" fmla="*/ 12 h 33"/>
                <a:gd name="T2" fmla="*/ 13 w 33"/>
                <a:gd name="T3" fmla="*/ 31 h 33"/>
                <a:gd name="T4" fmla="*/ 32 w 33"/>
                <a:gd name="T5" fmla="*/ 21 h 33"/>
                <a:gd name="T6" fmla="*/ 33 w 33"/>
                <a:gd name="T7" fmla="*/ 17 h 33"/>
                <a:gd name="T8" fmla="*/ 6 w 33"/>
                <a:gd name="T9" fmla="*/ 0 h 33"/>
                <a:gd name="T10" fmla="*/ 3 w 33"/>
                <a:gd name="T11" fmla="*/ 12 h 33"/>
              </a:gdLst>
              <a:ahLst/>
              <a:cxnLst>
                <a:cxn ang="0">
                  <a:pos x="T0" y="T1"/>
                </a:cxn>
                <a:cxn ang="0">
                  <a:pos x="T2" y="T3"/>
                </a:cxn>
                <a:cxn ang="0">
                  <a:pos x="T4" y="T5"/>
                </a:cxn>
                <a:cxn ang="0">
                  <a:pos x="T6" y="T7"/>
                </a:cxn>
                <a:cxn ang="0">
                  <a:pos x="T8" y="T9"/>
                </a:cxn>
                <a:cxn ang="0">
                  <a:pos x="T10" y="T11"/>
                </a:cxn>
              </a:cxnLst>
              <a:rect l="0" t="0" r="r" b="b"/>
              <a:pathLst>
                <a:path w="33" h="33">
                  <a:moveTo>
                    <a:pt x="3" y="12"/>
                  </a:moveTo>
                  <a:cubicBezTo>
                    <a:pt x="0" y="20"/>
                    <a:pt x="5" y="28"/>
                    <a:pt x="13" y="31"/>
                  </a:cubicBezTo>
                  <a:cubicBezTo>
                    <a:pt x="21" y="33"/>
                    <a:pt x="30" y="29"/>
                    <a:pt x="32" y="21"/>
                  </a:cubicBezTo>
                  <a:cubicBezTo>
                    <a:pt x="33" y="17"/>
                    <a:pt x="33" y="17"/>
                    <a:pt x="33" y="17"/>
                  </a:cubicBezTo>
                  <a:cubicBezTo>
                    <a:pt x="23" y="13"/>
                    <a:pt x="14" y="8"/>
                    <a:pt x="6" y="0"/>
                  </a:cubicBezTo>
                  <a:lnTo>
                    <a:pt x="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37">
              <a:extLst>
                <a:ext uri="{FF2B5EF4-FFF2-40B4-BE49-F238E27FC236}">
                  <a16:creationId xmlns:a16="http://schemas.microsoft.com/office/drawing/2014/main" id="{3C917BD5-6BCC-7F31-1549-BBD62B4ABAE1}"/>
                </a:ext>
              </a:extLst>
            </p:cNvPr>
            <p:cNvSpPr>
              <a:spLocks/>
            </p:cNvSpPr>
            <p:nvPr/>
          </p:nvSpPr>
          <p:spPr bwMode="gray">
            <a:xfrm>
              <a:off x="4216401" y="6281738"/>
              <a:ext cx="123825" cy="127000"/>
            </a:xfrm>
            <a:custGeom>
              <a:avLst/>
              <a:gdLst>
                <a:gd name="T0" fmla="*/ 26 w 33"/>
                <a:gd name="T1" fmla="*/ 0 h 34"/>
                <a:gd name="T2" fmla="*/ 0 w 33"/>
                <a:gd name="T3" fmla="*/ 18 h 34"/>
                <a:gd name="T4" fmla="*/ 1 w 33"/>
                <a:gd name="T5" fmla="*/ 22 h 34"/>
                <a:gd name="T6" fmla="*/ 20 w 33"/>
                <a:gd name="T7" fmla="*/ 32 h 34"/>
                <a:gd name="T8" fmla="*/ 30 w 33"/>
                <a:gd name="T9" fmla="*/ 13 h 34"/>
                <a:gd name="T10" fmla="*/ 26 w 33"/>
                <a:gd name="T11" fmla="*/ 0 h 34"/>
              </a:gdLst>
              <a:ahLst/>
              <a:cxnLst>
                <a:cxn ang="0">
                  <a:pos x="T0" y="T1"/>
                </a:cxn>
                <a:cxn ang="0">
                  <a:pos x="T2" y="T3"/>
                </a:cxn>
                <a:cxn ang="0">
                  <a:pos x="T4" y="T5"/>
                </a:cxn>
                <a:cxn ang="0">
                  <a:pos x="T6" y="T7"/>
                </a:cxn>
                <a:cxn ang="0">
                  <a:pos x="T8" y="T9"/>
                </a:cxn>
                <a:cxn ang="0">
                  <a:pos x="T10" y="T11"/>
                </a:cxn>
              </a:cxnLst>
              <a:rect l="0" t="0" r="r" b="b"/>
              <a:pathLst>
                <a:path w="33" h="34">
                  <a:moveTo>
                    <a:pt x="26" y="0"/>
                  </a:moveTo>
                  <a:cubicBezTo>
                    <a:pt x="19" y="8"/>
                    <a:pt x="10" y="14"/>
                    <a:pt x="0" y="18"/>
                  </a:cubicBezTo>
                  <a:cubicBezTo>
                    <a:pt x="1" y="22"/>
                    <a:pt x="1" y="22"/>
                    <a:pt x="1" y="22"/>
                  </a:cubicBezTo>
                  <a:cubicBezTo>
                    <a:pt x="3" y="30"/>
                    <a:pt x="12" y="34"/>
                    <a:pt x="20" y="32"/>
                  </a:cubicBezTo>
                  <a:cubicBezTo>
                    <a:pt x="28" y="29"/>
                    <a:pt x="33" y="21"/>
                    <a:pt x="30" y="13"/>
                  </a:cubicBez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8" name="Freeform 3045">
            <a:extLst>
              <a:ext uri="{FF2B5EF4-FFF2-40B4-BE49-F238E27FC236}">
                <a16:creationId xmlns:a16="http://schemas.microsoft.com/office/drawing/2014/main" id="{A85145CD-A727-4E56-1486-7F8AAF71D77D}"/>
              </a:ext>
            </a:extLst>
          </p:cNvPr>
          <p:cNvSpPr>
            <a:spLocks noChangeAspect="1" noEditPoints="1"/>
          </p:cNvSpPr>
          <p:nvPr/>
        </p:nvSpPr>
        <p:spPr bwMode="gray">
          <a:xfrm>
            <a:off x="4057801" y="1968920"/>
            <a:ext cx="384660" cy="330670"/>
          </a:xfrm>
          <a:custGeom>
            <a:avLst/>
            <a:gdLst>
              <a:gd name="T0" fmla="*/ 163 w 193"/>
              <a:gd name="T1" fmla="*/ 0 h 166"/>
              <a:gd name="T2" fmla="*/ 145 w 193"/>
              <a:gd name="T3" fmla="*/ 0 h 166"/>
              <a:gd name="T4" fmla="*/ 49 w 193"/>
              <a:gd name="T5" fmla="*/ 0 h 166"/>
              <a:gd name="T6" fmla="*/ 30 w 193"/>
              <a:gd name="T7" fmla="*/ 0 h 166"/>
              <a:gd name="T8" fmla="*/ 0 w 193"/>
              <a:gd name="T9" fmla="*/ 30 h 166"/>
              <a:gd name="T10" fmla="*/ 0 w 193"/>
              <a:gd name="T11" fmla="*/ 64 h 166"/>
              <a:gd name="T12" fmla="*/ 0 w 193"/>
              <a:gd name="T13" fmla="*/ 102 h 166"/>
              <a:gd name="T14" fmla="*/ 30 w 193"/>
              <a:gd name="T15" fmla="*/ 132 h 166"/>
              <a:gd name="T16" fmla="*/ 55 w 193"/>
              <a:gd name="T17" fmla="*/ 132 h 166"/>
              <a:gd name="T18" fmla="*/ 55 w 193"/>
              <a:gd name="T19" fmla="*/ 154 h 166"/>
              <a:gd name="T20" fmla="*/ 62 w 193"/>
              <a:gd name="T21" fmla="*/ 165 h 166"/>
              <a:gd name="T22" fmla="*/ 67 w 193"/>
              <a:gd name="T23" fmla="*/ 166 h 166"/>
              <a:gd name="T24" fmla="*/ 75 w 193"/>
              <a:gd name="T25" fmla="*/ 162 h 166"/>
              <a:gd name="T26" fmla="*/ 106 w 193"/>
              <a:gd name="T27" fmla="*/ 132 h 166"/>
              <a:gd name="T28" fmla="*/ 163 w 193"/>
              <a:gd name="T29" fmla="*/ 132 h 166"/>
              <a:gd name="T30" fmla="*/ 193 w 193"/>
              <a:gd name="T31" fmla="*/ 102 h 166"/>
              <a:gd name="T32" fmla="*/ 193 w 193"/>
              <a:gd name="T33" fmla="*/ 64 h 166"/>
              <a:gd name="T34" fmla="*/ 193 w 193"/>
              <a:gd name="T35" fmla="*/ 30 h 166"/>
              <a:gd name="T36" fmla="*/ 163 w 193"/>
              <a:gd name="T37" fmla="*/ 0 h 166"/>
              <a:gd name="T38" fmla="*/ 46 w 193"/>
              <a:gd name="T39" fmla="*/ 82 h 166"/>
              <a:gd name="T40" fmla="*/ 27 w 193"/>
              <a:gd name="T41" fmla="*/ 64 h 166"/>
              <a:gd name="T42" fmla="*/ 46 w 193"/>
              <a:gd name="T43" fmla="*/ 46 h 166"/>
              <a:gd name="T44" fmla="*/ 64 w 193"/>
              <a:gd name="T45" fmla="*/ 64 h 166"/>
              <a:gd name="T46" fmla="*/ 46 w 193"/>
              <a:gd name="T47" fmla="*/ 82 h 166"/>
              <a:gd name="T48" fmla="*/ 97 w 193"/>
              <a:gd name="T49" fmla="*/ 82 h 166"/>
              <a:gd name="T50" fmla="*/ 79 w 193"/>
              <a:gd name="T51" fmla="*/ 64 h 166"/>
              <a:gd name="T52" fmla="*/ 97 w 193"/>
              <a:gd name="T53" fmla="*/ 46 h 166"/>
              <a:gd name="T54" fmla="*/ 115 w 193"/>
              <a:gd name="T55" fmla="*/ 64 h 166"/>
              <a:gd name="T56" fmla="*/ 97 w 193"/>
              <a:gd name="T57" fmla="*/ 82 h 166"/>
              <a:gd name="T58" fmla="*/ 146 w 193"/>
              <a:gd name="T59" fmla="*/ 82 h 166"/>
              <a:gd name="T60" fmla="*/ 128 w 193"/>
              <a:gd name="T61" fmla="*/ 64 h 166"/>
              <a:gd name="T62" fmla="*/ 146 w 193"/>
              <a:gd name="T63" fmla="*/ 46 h 166"/>
              <a:gd name="T64" fmla="*/ 164 w 193"/>
              <a:gd name="T65" fmla="*/ 64 h 166"/>
              <a:gd name="T66" fmla="*/ 146 w 193"/>
              <a:gd name="T67" fmla="*/ 8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3" h="166">
                <a:moveTo>
                  <a:pt x="163" y="0"/>
                </a:moveTo>
                <a:cubicBezTo>
                  <a:pt x="145" y="0"/>
                  <a:pt x="145" y="0"/>
                  <a:pt x="145" y="0"/>
                </a:cubicBezTo>
                <a:cubicBezTo>
                  <a:pt x="49" y="0"/>
                  <a:pt x="49" y="0"/>
                  <a:pt x="49" y="0"/>
                </a:cubicBezTo>
                <a:cubicBezTo>
                  <a:pt x="30" y="0"/>
                  <a:pt x="30" y="0"/>
                  <a:pt x="30" y="0"/>
                </a:cubicBezTo>
                <a:cubicBezTo>
                  <a:pt x="14" y="0"/>
                  <a:pt x="0" y="13"/>
                  <a:pt x="0" y="30"/>
                </a:cubicBezTo>
                <a:cubicBezTo>
                  <a:pt x="0" y="64"/>
                  <a:pt x="0" y="64"/>
                  <a:pt x="0" y="64"/>
                </a:cubicBezTo>
                <a:cubicBezTo>
                  <a:pt x="0" y="102"/>
                  <a:pt x="0" y="102"/>
                  <a:pt x="0" y="102"/>
                </a:cubicBezTo>
                <a:cubicBezTo>
                  <a:pt x="0" y="119"/>
                  <a:pt x="14" y="132"/>
                  <a:pt x="30" y="132"/>
                </a:cubicBezTo>
                <a:cubicBezTo>
                  <a:pt x="55" y="132"/>
                  <a:pt x="55" y="132"/>
                  <a:pt x="55" y="132"/>
                </a:cubicBezTo>
                <a:cubicBezTo>
                  <a:pt x="55" y="154"/>
                  <a:pt x="55" y="154"/>
                  <a:pt x="55" y="154"/>
                </a:cubicBezTo>
                <a:cubicBezTo>
                  <a:pt x="55" y="159"/>
                  <a:pt x="57" y="163"/>
                  <a:pt x="62" y="165"/>
                </a:cubicBezTo>
                <a:cubicBezTo>
                  <a:pt x="63" y="166"/>
                  <a:pt x="65" y="166"/>
                  <a:pt x="67" y="166"/>
                </a:cubicBezTo>
                <a:cubicBezTo>
                  <a:pt x="70" y="166"/>
                  <a:pt x="73" y="165"/>
                  <a:pt x="75" y="162"/>
                </a:cubicBezTo>
                <a:cubicBezTo>
                  <a:pt x="106" y="132"/>
                  <a:pt x="106" y="132"/>
                  <a:pt x="106" y="132"/>
                </a:cubicBezTo>
                <a:cubicBezTo>
                  <a:pt x="163" y="132"/>
                  <a:pt x="163" y="132"/>
                  <a:pt x="163" y="132"/>
                </a:cubicBezTo>
                <a:cubicBezTo>
                  <a:pt x="180" y="132"/>
                  <a:pt x="193" y="119"/>
                  <a:pt x="193" y="102"/>
                </a:cubicBezTo>
                <a:cubicBezTo>
                  <a:pt x="193" y="64"/>
                  <a:pt x="193" y="64"/>
                  <a:pt x="193" y="64"/>
                </a:cubicBezTo>
                <a:cubicBezTo>
                  <a:pt x="193" y="30"/>
                  <a:pt x="193" y="30"/>
                  <a:pt x="193" y="30"/>
                </a:cubicBezTo>
                <a:cubicBezTo>
                  <a:pt x="193" y="13"/>
                  <a:pt x="180" y="0"/>
                  <a:pt x="163" y="0"/>
                </a:cubicBezTo>
                <a:close/>
                <a:moveTo>
                  <a:pt x="46" y="82"/>
                </a:moveTo>
                <a:cubicBezTo>
                  <a:pt x="36" y="82"/>
                  <a:pt x="27" y="74"/>
                  <a:pt x="27" y="64"/>
                </a:cubicBezTo>
                <a:cubicBezTo>
                  <a:pt x="27" y="54"/>
                  <a:pt x="36" y="46"/>
                  <a:pt x="46" y="46"/>
                </a:cubicBezTo>
                <a:cubicBezTo>
                  <a:pt x="56" y="46"/>
                  <a:pt x="64" y="54"/>
                  <a:pt x="64" y="64"/>
                </a:cubicBezTo>
                <a:cubicBezTo>
                  <a:pt x="64" y="74"/>
                  <a:pt x="56" y="82"/>
                  <a:pt x="46" y="82"/>
                </a:cubicBezTo>
                <a:close/>
                <a:moveTo>
                  <a:pt x="97" y="82"/>
                </a:moveTo>
                <a:cubicBezTo>
                  <a:pt x="87" y="82"/>
                  <a:pt x="79" y="74"/>
                  <a:pt x="79" y="64"/>
                </a:cubicBezTo>
                <a:cubicBezTo>
                  <a:pt x="79" y="54"/>
                  <a:pt x="87" y="46"/>
                  <a:pt x="97" y="46"/>
                </a:cubicBezTo>
                <a:cubicBezTo>
                  <a:pt x="107" y="46"/>
                  <a:pt x="115" y="54"/>
                  <a:pt x="115" y="64"/>
                </a:cubicBezTo>
                <a:cubicBezTo>
                  <a:pt x="115" y="74"/>
                  <a:pt x="107" y="82"/>
                  <a:pt x="97" y="82"/>
                </a:cubicBezTo>
                <a:close/>
                <a:moveTo>
                  <a:pt x="146" y="82"/>
                </a:moveTo>
                <a:cubicBezTo>
                  <a:pt x="136" y="82"/>
                  <a:pt x="128" y="74"/>
                  <a:pt x="128" y="64"/>
                </a:cubicBezTo>
                <a:cubicBezTo>
                  <a:pt x="128" y="54"/>
                  <a:pt x="136" y="46"/>
                  <a:pt x="146" y="46"/>
                </a:cubicBezTo>
                <a:cubicBezTo>
                  <a:pt x="156" y="46"/>
                  <a:pt x="164" y="54"/>
                  <a:pt x="164" y="64"/>
                </a:cubicBezTo>
                <a:cubicBezTo>
                  <a:pt x="164" y="74"/>
                  <a:pt x="156" y="82"/>
                  <a:pt x="146" y="8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Ellipse 18">
            <a:extLst>
              <a:ext uri="{FF2B5EF4-FFF2-40B4-BE49-F238E27FC236}">
                <a16:creationId xmlns:a16="http://schemas.microsoft.com/office/drawing/2014/main" id="{DF009A91-9A26-B2E3-887D-62F977B36163}"/>
              </a:ext>
            </a:extLst>
          </p:cNvPr>
          <p:cNvSpPr/>
          <p:nvPr/>
        </p:nvSpPr>
        <p:spPr>
          <a:xfrm>
            <a:off x="5642908" y="1835155"/>
            <a:ext cx="899884" cy="899884"/>
          </a:xfrm>
          <a:prstGeom prst="ellipse">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20" name="Ellipse 19">
            <a:extLst>
              <a:ext uri="{FF2B5EF4-FFF2-40B4-BE49-F238E27FC236}">
                <a16:creationId xmlns:a16="http://schemas.microsoft.com/office/drawing/2014/main" id="{ABD11F04-7BC5-0C1E-1015-CACE5170D965}"/>
              </a:ext>
            </a:extLst>
          </p:cNvPr>
          <p:cNvSpPr/>
          <p:nvPr/>
        </p:nvSpPr>
        <p:spPr>
          <a:xfrm>
            <a:off x="3249381" y="1817445"/>
            <a:ext cx="899884" cy="899884"/>
          </a:xfrm>
          <a:prstGeom prst="ellipse">
            <a:avLst/>
          </a:prstGeom>
          <a:solidFill>
            <a:srgbClr val="8BBD0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21" name="Ellipse 20">
            <a:extLst>
              <a:ext uri="{FF2B5EF4-FFF2-40B4-BE49-F238E27FC236}">
                <a16:creationId xmlns:a16="http://schemas.microsoft.com/office/drawing/2014/main" id="{B48F2CB7-4DAD-5E15-A7E3-D910588332E2}"/>
              </a:ext>
            </a:extLst>
          </p:cNvPr>
          <p:cNvSpPr/>
          <p:nvPr/>
        </p:nvSpPr>
        <p:spPr>
          <a:xfrm>
            <a:off x="10536800" y="1846305"/>
            <a:ext cx="899884" cy="899884"/>
          </a:xfrm>
          <a:prstGeom prst="ellipse">
            <a:avLst/>
          </a:prstGeom>
          <a:solidFill>
            <a:srgbClr val="00356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22" name="Freeform 3147">
            <a:extLst>
              <a:ext uri="{FF2B5EF4-FFF2-40B4-BE49-F238E27FC236}">
                <a16:creationId xmlns:a16="http://schemas.microsoft.com/office/drawing/2014/main" id="{8E8B8A89-5737-DD66-1590-8BEE854AFA82}"/>
              </a:ext>
            </a:extLst>
          </p:cNvPr>
          <p:cNvSpPr>
            <a:spLocks noChangeAspect="1" noEditPoints="1"/>
          </p:cNvSpPr>
          <p:nvPr/>
        </p:nvSpPr>
        <p:spPr bwMode="gray">
          <a:xfrm>
            <a:off x="10735233" y="2073619"/>
            <a:ext cx="411308" cy="420330"/>
          </a:xfrm>
          <a:custGeom>
            <a:avLst/>
            <a:gdLst>
              <a:gd name="T0" fmla="*/ 147 w 193"/>
              <a:gd name="T1" fmla="*/ 55 h 197"/>
              <a:gd name="T2" fmla="*/ 132 w 193"/>
              <a:gd name="T3" fmla="*/ 7 h 197"/>
              <a:gd name="T4" fmla="*/ 86 w 193"/>
              <a:gd name="T5" fmla="*/ 50 h 197"/>
              <a:gd name="T6" fmla="*/ 40 w 193"/>
              <a:gd name="T7" fmla="*/ 54 h 197"/>
              <a:gd name="T8" fmla="*/ 41 w 193"/>
              <a:gd name="T9" fmla="*/ 76 h 197"/>
              <a:gd name="T10" fmla="*/ 24 w 193"/>
              <a:gd name="T11" fmla="*/ 101 h 197"/>
              <a:gd name="T12" fmla="*/ 24 w 193"/>
              <a:gd name="T13" fmla="*/ 161 h 197"/>
              <a:gd name="T14" fmla="*/ 61 w 193"/>
              <a:gd name="T15" fmla="*/ 177 h 197"/>
              <a:gd name="T16" fmla="*/ 90 w 193"/>
              <a:gd name="T17" fmla="*/ 197 h 197"/>
              <a:gd name="T18" fmla="*/ 108 w 193"/>
              <a:gd name="T19" fmla="*/ 190 h 197"/>
              <a:gd name="T20" fmla="*/ 139 w 193"/>
              <a:gd name="T21" fmla="*/ 197 h 197"/>
              <a:gd name="T22" fmla="*/ 169 w 193"/>
              <a:gd name="T23" fmla="*/ 173 h 197"/>
              <a:gd name="T24" fmla="*/ 193 w 193"/>
              <a:gd name="T25" fmla="*/ 119 h 197"/>
              <a:gd name="T26" fmla="*/ 6 w 193"/>
              <a:gd name="T27" fmla="*/ 131 h 197"/>
              <a:gd name="T28" fmla="*/ 18 w 193"/>
              <a:gd name="T29" fmla="*/ 131 h 197"/>
              <a:gd name="T30" fmla="*/ 32 w 193"/>
              <a:gd name="T31" fmla="*/ 145 h 197"/>
              <a:gd name="T32" fmla="*/ 32 w 193"/>
              <a:gd name="T33" fmla="*/ 123 h 197"/>
              <a:gd name="T34" fmla="*/ 32 w 193"/>
              <a:gd name="T35" fmla="*/ 145 h 197"/>
              <a:gd name="T36" fmla="*/ 100 w 193"/>
              <a:gd name="T37" fmla="*/ 30 h 197"/>
              <a:gd name="T38" fmla="*/ 100 w 193"/>
              <a:gd name="T39" fmla="*/ 30 h 197"/>
              <a:gd name="T40" fmla="*/ 103 w 193"/>
              <a:gd name="T41" fmla="*/ 30 h 197"/>
              <a:gd name="T42" fmla="*/ 101 w 193"/>
              <a:gd name="T43" fmla="*/ 28 h 197"/>
              <a:gd name="T44" fmla="*/ 103 w 193"/>
              <a:gd name="T45" fmla="*/ 24 h 197"/>
              <a:gd name="T46" fmla="*/ 113 w 193"/>
              <a:gd name="T47" fmla="*/ 20 h 197"/>
              <a:gd name="T48" fmla="*/ 135 w 193"/>
              <a:gd name="T49" fmla="*/ 27 h 197"/>
              <a:gd name="T50" fmla="*/ 125 w 193"/>
              <a:gd name="T51" fmla="*/ 28 h 197"/>
              <a:gd name="T52" fmla="*/ 114 w 193"/>
              <a:gd name="T53" fmla="*/ 30 h 197"/>
              <a:gd name="T54" fmla="*/ 128 w 193"/>
              <a:gd name="T55" fmla="*/ 39 h 197"/>
              <a:gd name="T56" fmla="*/ 112 w 193"/>
              <a:gd name="T57" fmla="*/ 33 h 197"/>
              <a:gd name="T58" fmla="*/ 110 w 193"/>
              <a:gd name="T59" fmla="*/ 35 h 197"/>
              <a:gd name="T60" fmla="*/ 123 w 193"/>
              <a:gd name="T61" fmla="*/ 42 h 197"/>
              <a:gd name="T62" fmla="*/ 124 w 193"/>
              <a:gd name="T63" fmla="*/ 45 h 197"/>
              <a:gd name="T64" fmla="*/ 109 w 193"/>
              <a:gd name="T65" fmla="*/ 39 h 197"/>
              <a:gd name="T66" fmla="*/ 114 w 193"/>
              <a:gd name="T67" fmla="*/ 50 h 197"/>
              <a:gd name="T68" fmla="*/ 119 w 193"/>
              <a:gd name="T69" fmla="*/ 58 h 197"/>
              <a:gd name="T70" fmla="*/ 100 w 193"/>
              <a:gd name="T71" fmla="*/ 44 h 197"/>
              <a:gd name="T72" fmla="*/ 98 w 193"/>
              <a:gd name="T73" fmla="*/ 34 h 197"/>
              <a:gd name="T74" fmla="*/ 157 w 193"/>
              <a:gd name="T75" fmla="*/ 92 h 197"/>
              <a:gd name="T76" fmla="*/ 108 w 193"/>
              <a:gd name="T77" fmla="*/ 76 h 197"/>
              <a:gd name="T78" fmla="*/ 60 w 193"/>
              <a:gd name="T79" fmla="*/ 92 h 197"/>
              <a:gd name="T80" fmla="*/ 72 w 193"/>
              <a:gd name="T81" fmla="*/ 72 h 197"/>
              <a:gd name="T82" fmla="*/ 104 w 193"/>
              <a:gd name="T83" fmla="*/ 69 h 197"/>
              <a:gd name="T84" fmla="*/ 145 w 193"/>
              <a:gd name="T85" fmla="*/ 72 h 197"/>
              <a:gd name="T86" fmla="*/ 157 w 193"/>
              <a:gd name="T87" fmla="*/ 9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3" h="197">
                <a:moveTo>
                  <a:pt x="193" y="119"/>
                </a:moveTo>
                <a:cubicBezTo>
                  <a:pt x="193" y="91"/>
                  <a:pt x="174" y="67"/>
                  <a:pt x="147" y="55"/>
                </a:cubicBezTo>
                <a:cubicBezTo>
                  <a:pt x="148" y="54"/>
                  <a:pt x="148" y="53"/>
                  <a:pt x="149" y="52"/>
                </a:cubicBezTo>
                <a:cubicBezTo>
                  <a:pt x="156" y="35"/>
                  <a:pt x="149" y="15"/>
                  <a:pt x="132" y="7"/>
                </a:cubicBezTo>
                <a:cubicBezTo>
                  <a:pt x="115" y="0"/>
                  <a:pt x="95" y="7"/>
                  <a:pt x="87" y="24"/>
                </a:cubicBezTo>
                <a:cubicBezTo>
                  <a:pt x="83" y="32"/>
                  <a:pt x="83" y="42"/>
                  <a:pt x="86" y="50"/>
                </a:cubicBezTo>
                <a:cubicBezTo>
                  <a:pt x="77" y="52"/>
                  <a:pt x="67" y="56"/>
                  <a:pt x="59" y="61"/>
                </a:cubicBezTo>
                <a:cubicBezTo>
                  <a:pt x="54" y="53"/>
                  <a:pt x="45" y="50"/>
                  <a:pt x="40" y="54"/>
                </a:cubicBezTo>
                <a:cubicBezTo>
                  <a:pt x="35" y="58"/>
                  <a:pt x="35" y="67"/>
                  <a:pt x="40" y="76"/>
                </a:cubicBezTo>
                <a:cubicBezTo>
                  <a:pt x="40" y="76"/>
                  <a:pt x="41" y="76"/>
                  <a:pt x="41" y="76"/>
                </a:cubicBezTo>
                <a:cubicBezTo>
                  <a:pt x="34" y="83"/>
                  <a:pt x="30" y="92"/>
                  <a:pt x="27" y="101"/>
                </a:cubicBezTo>
                <a:cubicBezTo>
                  <a:pt x="24" y="101"/>
                  <a:pt x="24" y="101"/>
                  <a:pt x="24" y="101"/>
                </a:cubicBezTo>
                <a:cubicBezTo>
                  <a:pt x="11" y="101"/>
                  <a:pt x="0" y="114"/>
                  <a:pt x="0" y="131"/>
                </a:cubicBezTo>
                <a:cubicBezTo>
                  <a:pt x="0" y="147"/>
                  <a:pt x="11" y="161"/>
                  <a:pt x="24" y="161"/>
                </a:cubicBezTo>
                <a:cubicBezTo>
                  <a:pt x="40" y="161"/>
                  <a:pt x="40" y="161"/>
                  <a:pt x="40" y="161"/>
                </a:cubicBezTo>
                <a:cubicBezTo>
                  <a:pt x="46" y="167"/>
                  <a:pt x="53" y="173"/>
                  <a:pt x="61" y="177"/>
                </a:cubicBezTo>
                <a:cubicBezTo>
                  <a:pt x="62" y="188"/>
                  <a:pt x="69" y="197"/>
                  <a:pt x="78" y="197"/>
                </a:cubicBezTo>
                <a:cubicBezTo>
                  <a:pt x="90" y="197"/>
                  <a:pt x="90" y="197"/>
                  <a:pt x="90" y="197"/>
                </a:cubicBezTo>
                <a:cubicBezTo>
                  <a:pt x="95" y="197"/>
                  <a:pt x="100" y="194"/>
                  <a:pt x="103" y="190"/>
                </a:cubicBezTo>
                <a:cubicBezTo>
                  <a:pt x="105" y="190"/>
                  <a:pt x="107" y="190"/>
                  <a:pt x="108" y="190"/>
                </a:cubicBezTo>
                <a:cubicBezTo>
                  <a:pt x="114" y="190"/>
                  <a:pt x="120" y="189"/>
                  <a:pt x="125" y="189"/>
                </a:cubicBezTo>
                <a:cubicBezTo>
                  <a:pt x="128" y="194"/>
                  <a:pt x="133" y="197"/>
                  <a:pt x="139" y="197"/>
                </a:cubicBezTo>
                <a:cubicBezTo>
                  <a:pt x="151" y="197"/>
                  <a:pt x="151" y="197"/>
                  <a:pt x="151" y="197"/>
                </a:cubicBezTo>
                <a:cubicBezTo>
                  <a:pt x="161" y="197"/>
                  <a:pt x="169" y="186"/>
                  <a:pt x="169" y="173"/>
                </a:cubicBezTo>
                <a:cubicBezTo>
                  <a:pt x="169" y="171"/>
                  <a:pt x="169" y="170"/>
                  <a:pt x="168" y="169"/>
                </a:cubicBezTo>
                <a:cubicBezTo>
                  <a:pt x="183" y="156"/>
                  <a:pt x="193" y="138"/>
                  <a:pt x="193" y="119"/>
                </a:cubicBezTo>
                <a:close/>
                <a:moveTo>
                  <a:pt x="12" y="142"/>
                </a:moveTo>
                <a:cubicBezTo>
                  <a:pt x="9" y="142"/>
                  <a:pt x="6" y="137"/>
                  <a:pt x="6" y="131"/>
                </a:cubicBezTo>
                <a:cubicBezTo>
                  <a:pt x="6" y="125"/>
                  <a:pt x="9" y="120"/>
                  <a:pt x="12" y="120"/>
                </a:cubicBezTo>
                <a:cubicBezTo>
                  <a:pt x="15" y="120"/>
                  <a:pt x="18" y="125"/>
                  <a:pt x="18" y="131"/>
                </a:cubicBezTo>
                <a:cubicBezTo>
                  <a:pt x="18" y="137"/>
                  <a:pt x="15" y="142"/>
                  <a:pt x="12" y="142"/>
                </a:cubicBezTo>
                <a:close/>
                <a:moveTo>
                  <a:pt x="32" y="145"/>
                </a:moveTo>
                <a:cubicBezTo>
                  <a:pt x="29" y="145"/>
                  <a:pt x="26" y="140"/>
                  <a:pt x="26" y="134"/>
                </a:cubicBezTo>
                <a:cubicBezTo>
                  <a:pt x="26" y="128"/>
                  <a:pt x="29" y="123"/>
                  <a:pt x="32" y="123"/>
                </a:cubicBezTo>
                <a:cubicBezTo>
                  <a:pt x="35" y="123"/>
                  <a:pt x="38" y="128"/>
                  <a:pt x="38" y="134"/>
                </a:cubicBezTo>
                <a:cubicBezTo>
                  <a:pt x="38" y="140"/>
                  <a:pt x="35" y="145"/>
                  <a:pt x="32" y="145"/>
                </a:cubicBezTo>
                <a:close/>
                <a:moveTo>
                  <a:pt x="97" y="31"/>
                </a:moveTo>
                <a:cubicBezTo>
                  <a:pt x="98" y="30"/>
                  <a:pt x="99" y="30"/>
                  <a:pt x="100" y="30"/>
                </a:cubicBezTo>
                <a:cubicBezTo>
                  <a:pt x="100" y="30"/>
                  <a:pt x="100" y="30"/>
                  <a:pt x="100" y="30"/>
                </a:cubicBezTo>
                <a:cubicBezTo>
                  <a:pt x="100" y="30"/>
                  <a:pt x="100" y="30"/>
                  <a:pt x="100" y="30"/>
                </a:cubicBezTo>
                <a:cubicBezTo>
                  <a:pt x="102" y="31"/>
                  <a:pt x="102" y="31"/>
                  <a:pt x="102" y="31"/>
                </a:cubicBezTo>
                <a:cubicBezTo>
                  <a:pt x="102" y="31"/>
                  <a:pt x="103" y="31"/>
                  <a:pt x="103" y="30"/>
                </a:cubicBezTo>
                <a:cubicBezTo>
                  <a:pt x="103" y="30"/>
                  <a:pt x="103" y="29"/>
                  <a:pt x="104" y="29"/>
                </a:cubicBezTo>
                <a:cubicBezTo>
                  <a:pt x="101" y="28"/>
                  <a:pt x="101" y="28"/>
                  <a:pt x="101" y="28"/>
                </a:cubicBezTo>
                <a:cubicBezTo>
                  <a:pt x="100" y="27"/>
                  <a:pt x="100" y="26"/>
                  <a:pt x="100" y="25"/>
                </a:cubicBezTo>
                <a:cubicBezTo>
                  <a:pt x="101" y="24"/>
                  <a:pt x="102" y="24"/>
                  <a:pt x="103" y="24"/>
                </a:cubicBezTo>
                <a:cubicBezTo>
                  <a:pt x="106" y="26"/>
                  <a:pt x="106" y="26"/>
                  <a:pt x="106" y="26"/>
                </a:cubicBezTo>
                <a:cubicBezTo>
                  <a:pt x="108" y="23"/>
                  <a:pt x="111" y="21"/>
                  <a:pt x="113" y="20"/>
                </a:cubicBezTo>
                <a:cubicBezTo>
                  <a:pt x="118" y="18"/>
                  <a:pt x="123" y="19"/>
                  <a:pt x="128" y="21"/>
                </a:cubicBezTo>
                <a:cubicBezTo>
                  <a:pt x="131" y="23"/>
                  <a:pt x="134" y="25"/>
                  <a:pt x="135" y="27"/>
                </a:cubicBezTo>
                <a:cubicBezTo>
                  <a:pt x="130" y="32"/>
                  <a:pt x="130" y="32"/>
                  <a:pt x="130" y="32"/>
                </a:cubicBezTo>
                <a:cubicBezTo>
                  <a:pt x="129" y="31"/>
                  <a:pt x="128" y="29"/>
                  <a:pt x="125" y="28"/>
                </a:cubicBezTo>
                <a:cubicBezTo>
                  <a:pt x="123" y="26"/>
                  <a:pt x="120" y="26"/>
                  <a:pt x="118" y="27"/>
                </a:cubicBezTo>
                <a:cubicBezTo>
                  <a:pt x="116" y="28"/>
                  <a:pt x="115" y="29"/>
                  <a:pt x="114" y="30"/>
                </a:cubicBezTo>
                <a:cubicBezTo>
                  <a:pt x="127" y="36"/>
                  <a:pt x="127" y="36"/>
                  <a:pt x="127" y="36"/>
                </a:cubicBezTo>
                <a:cubicBezTo>
                  <a:pt x="128" y="37"/>
                  <a:pt x="128" y="38"/>
                  <a:pt x="128" y="39"/>
                </a:cubicBezTo>
                <a:cubicBezTo>
                  <a:pt x="127" y="40"/>
                  <a:pt x="126" y="40"/>
                  <a:pt x="125" y="40"/>
                </a:cubicBezTo>
                <a:cubicBezTo>
                  <a:pt x="112" y="33"/>
                  <a:pt x="112" y="33"/>
                  <a:pt x="112" y="33"/>
                </a:cubicBezTo>
                <a:cubicBezTo>
                  <a:pt x="111" y="33"/>
                  <a:pt x="111" y="34"/>
                  <a:pt x="111" y="35"/>
                </a:cubicBezTo>
                <a:cubicBezTo>
                  <a:pt x="110" y="35"/>
                  <a:pt x="110" y="35"/>
                  <a:pt x="110" y="35"/>
                </a:cubicBezTo>
                <a:cubicBezTo>
                  <a:pt x="123" y="42"/>
                  <a:pt x="123" y="42"/>
                  <a:pt x="123" y="42"/>
                </a:cubicBezTo>
                <a:cubicBezTo>
                  <a:pt x="123" y="42"/>
                  <a:pt x="123" y="42"/>
                  <a:pt x="123" y="42"/>
                </a:cubicBezTo>
                <a:cubicBezTo>
                  <a:pt x="123" y="42"/>
                  <a:pt x="123" y="42"/>
                  <a:pt x="123" y="42"/>
                </a:cubicBezTo>
                <a:cubicBezTo>
                  <a:pt x="124" y="43"/>
                  <a:pt x="125" y="44"/>
                  <a:pt x="124" y="45"/>
                </a:cubicBezTo>
                <a:cubicBezTo>
                  <a:pt x="124" y="46"/>
                  <a:pt x="122" y="46"/>
                  <a:pt x="121" y="46"/>
                </a:cubicBezTo>
                <a:cubicBezTo>
                  <a:pt x="109" y="39"/>
                  <a:pt x="109" y="39"/>
                  <a:pt x="109" y="39"/>
                </a:cubicBezTo>
                <a:cubicBezTo>
                  <a:pt x="109" y="41"/>
                  <a:pt x="109" y="43"/>
                  <a:pt x="109" y="44"/>
                </a:cubicBezTo>
                <a:cubicBezTo>
                  <a:pt x="110" y="47"/>
                  <a:pt x="112" y="49"/>
                  <a:pt x="114" y="50"/>
                </a:cubicBezTo>
                <a:cubicBezTo>
                  <a:pt x="117" y="51"/>
                  <a:pt x="119" y="52"/>
                  <a:pt x="121" y="52"/>
                </a:cubicBezTo>
                <a:cubicBezTo>
                  <a:pt x="119" y="58"/>
                  <a:pt x="119" y="58"/>
                  <a:pt x="119" y="58"/>
                </a:cubicBezTo>
                <a:cubicBezTo>
                  <a:pt x="117" y="58"/>
                  <a:pt x="113" y="58"/>
                  <a:pt x="110" y="56"/>
                </a:cubicBezTo>
                <a:cubicBezTo>
                  <a:pt x="105" y="53"/>
                  <a:pt x="101" y="49"/>
                  <a:pt x="100" y="44"/>
                </a:cubicBezTo>
                <a:cubicBezTo>
                  <a:pt x="100" y="41"/>
                  <a:pt x="100" y="38"/>
                  <a:pt x="101" y="35"/>
                </a:cubicBezTo>
                <a:cubicBezTo>
                  <a:pt x="98" y="34"/>
                  <a:pt x="98" y="34"/>
                  <a:pt x="98" y="34"/>
                </a:cubicBezTo>
                <a:cubicBezTo>
                  <a:pt x="97" y="33"/>
                  <a:pt x="97" y="32"/>
                  <a:pt x="97" y="31"/>
                </a:cubicBezTo>
                <a:close/>
                <a:moveTo>
                  <a:pt x="157" y="92"/>
                </a:moveTo>
                <a:cubicBezTo>
                  <a:pt x="153" y="89"/>
                  <a:pt x="149" y="87"/>
                  <a:pt x="145" y="85"/>
                </a:cubicBezTo>
                <a:cubicBezTo>
                  <a:pt x="134" y="79"/>
                  <a:pt x="122" y="76"/>
                  <a:pt x="108" y="76"/>
                </a:cubicBezTo>
                <a:cubicBezTo>
                  <a:pt x="95" y="76"/>
                  <a:pt x="83" y="79"/>
                  <a:pt x="72" y="85"/>
                </a:cubicBezTo>
                <a:cubicBezTo>
                  <a:pt x="68" y="87"/>
                  <a:pt x="64" y="89"/>
                  <a:pt x="60" y="92"/>
                </a:cubicBezTo>
                <a:cubicBezTo>
                  <a:pt x="60" y="79"/>
                  <a:pt x="60" y="79"/>
                  <a:pt x="60" y="79"/>
                </a:cubicBezTo>
                <a:cubicBezTo>
                  <a:pt x="64" y="77"/>
                  <a:pt x="68" y="74"/>
                  <a:pt x="72" y="72"/>
                </a:cubicBezTo>
                <a:cubicBezTo>
                  <a:pt x="80" y="69"/>
                  <a:pt x="89" y="66"/>
                  <a:pt x="98" y="65"/>
                </a:cubicBezTo>
                <a:cubicBezTo>
                  <a:pt x="100" y="66"/>
                  <a:pt x="102" y="68"/>
                  <a:pt x="104" y="69"/>
                </a:cubicBezTo>
                <a:cubicBezTo>
                  <a:pt x="114" y="73"/>
                  <a:pt x="125" y="72"/>
                  <a:pt x="134" y="68"/>
                </a:cubicBezTo>
                <a:cubicBezTo>
                  <a:pt x="137" y="69"/>
                  <a:pt x="141" y="70"/>
                  <a:pt x="145" y="72"/>
                </a:cubicBezTo>
                <a:cubicBezTo>
                  <a:pt x="149" y="74"/>
                  <a:pt x="153" y="77"/>
                  <a:pt x="157" y="79"/>
                </a:cubicBezTo>
                <a:lnTo>
                  <a:pt x="15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28" name="Gruppieren 27">
            <a:extLst>
              <a:ext uri="{FF2B5EF4-FFF2-40B4-BE49-F238E27FC236}">
                <a16:creationId xmlns:a16="http://schemas.microsoft.com/office/drawing/2014/main" id="{5729CCA6-746F-CC6D-4905-66D4F757C8EB}"/>
              </a:ext>
            </a:extLst>
          </p:cNvPr>
          <p:cNvGrpSpPr>
            <a:grpSpLocks noChangeAspect="1"/>
          </p:cNvGrpSpPr>
          <p:nvPr/>
        </p:nvGrpSpPr>
        <p:grpSpPr bwMode="gray">
          <a:xfrm>
            <a:off x="5833671" y="2060476"/>
            <a:ext cx="527982" cy="519964"/>
            <a:chOff x="5773738" y="419100"/>
            <a:chExt cx="731838" cy="720725"/>
          </a:xfrm>
          <a:solidFill>
            <a:schemeClr val="bg1"/>
          </a:solidFill>
        </p:grpSpPr>
        <p:sp>
          <p:nvSpPr>
            <p:cNvPr id="29" name="Freeform 1706">
              <a:extLst>
                <a:ext uri="{FF2B5EF4-FFF2-40B4-BE49-F238E27FC236}">
                  <a16:creationId xmlns:a16="http://schemas.microsoft.com/office/drawing/2014/main" id="{079865B2-A545-FC91-FC44-93D9B7963FFA}"/>
                </a:ext>
              </a:extLst>
            </p:cNvPr>
            <p:cNvSpPr>
              <a:spLocks/>
            </p:cNvSpPr>
            <p:nvPr/>
          </p:nvSpPr>
          <p:spPr bwMode="gray">
            <a:xfrm>
              <a:off x="5886451" y="579438"/>
              <a:ext cx="26988" cy="293688"/>
            </a:xfrm>
            <a:custGeom>
              <a:avLst/>
              <a:gdLst>
                <a:gd name="T0" fmla="*/ 7 w 7"/>
                <a:gd name="T1" fmla="*/ 74 h 78"/>
                <a:gd name="T2" fmla="*/ 4 w 7"/>
                <a:gd name="T3" fmla="*/ 78 h 78"/>
                <a:gd name="T4" fmla="*/ 4 w 7"/>
                <a:gd name="T5" fmla="*/ 78 h 78"/>
                <a:gd name="T6" fmla="*/ 0 w 7"/>
                <a:gd name="T7" fmla="*/ 74 h 78"/>
                <a:gd name="T8" fmla="*/ 0 w 7"/>
                <a:gd name="T9" fmla="*/ 4 h 78"/>
                <a:gd name="T10" fmla="*/ 4 w 7"/>
                <a:gd name="T11" fmla="*/ 0 h 78"/>
                <a:gd name="T12" fmla="*/ 4 w 7"/>
                <a:gd name="T13" fmla="*/ 0 h 78"/>
                <a:gd name="T14" fmla="*/ 7 w 7"/>
                <a:gd name="T15" fmla="*/ 4 h 78"/>
                <a:gd name="T16" fmla="*/ 7 w 7"/>
                <a:gd name="T17"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8">
                  <a:moveTo>
                    <a:pt x="7" y="74"/>
                  </a:moveTo>
                  <a:cubicBezTo>
                    <a:pt x="7" y="76"/>
                    <a:pt x="5" y="78"/>
                    <a:pt x="4" y="78"/>
                  </a:cubicBezTo>
                  <a:cubicBezTo>
                    <a:pt x="4" y="78"/>
                    <a:pt x="4" y="78"/>
                    <a:pt x="4" y="78"/>
                  </a:cubicBezTo>
                  <a:cubicBezTo>
                    <a:pt x="2" y="78"/>
                    <a:pt x="0" y="76"/>
                    <a:pt x="0" y="74"/>
                  </a:cubicBezTo>
                  <a:cubicBezTo>
                    <a:pt x="0" y="4"/>
                    <a:pt x="0" y="4"/>
                    <a:pt x="0" y="4"/>
                  </a:cubicBezTo>
                  <a:cubicBezTo>
                    <a:pt x="0" y="2"/>
                    <a:pt x="2" y="0"/>
                    <a:pt x="4" y="0"/>
                  </a:cubicBezTo>
                  <a:cubicBezTo>
                    <a:pt x="4" y="0"/>
                    <a:pt x="4" y="0"/>
                    <a:pt x="4" y="0"/>
                  </a:cubicBezTo>
                  <a:cubicBezTo>
                    <a:pt x="5" y="0"/>
                    <a:pt x="7" y="2"/>
                    <a:pt x="7" y="4"/>
                  </a:cubicBezTo>
                  <a:lnTo>
                    <a:pt x="7" y="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1707">
              <a:extLst>
                <a:ext uri="{FF2B5EF4-FFF2-40B4-BE49-F238E27FC236}">
                  <a16:creationId xmlns:a16="http://schemas.microsoft.com/office/drawing/2014/main" id="{E7C9E767-6CE2-EEF7-EBE0-F1C67EBEAB14}"/>
                </a:ext>
              </a:extLst>
            </p:cNvPr>
            <p:cNvSpPr>
              <a:spLocks/>
            </p:cNvSpPr>
            <p:nvPr/>
          </p:nvSpPr>
          <p:spPr bwMode="gray">
            <a:xfrm>
              <a:off x="5886451" y="846138"/>
              <a:ext cx="390525" cy="26988"/>
            </a:xfrm>
            <a:custGeom>
              <a:avLst/>
              <a:gdLst>
                <a:gd name="T0" fmla="*/ 101 w 104"/>
                <a:gd name="T1" fmla="*/ 0 h 7"/>
                <a:gd name="T2" fmla="*/ 104 w 104"/>
                <a:gd name="T3" fmla="*/ 3 h 7"/>
                <a:gd name="T4" fmla="*/ 104 w 104"/>
                <a:gd name="T5" fmla="*/ 3 h 7"/>
                <a:gd name="T6" fmla="*/ 101 w 104"/>
                <a:gd name="T7" fmla="*/ 7 h 7"/>
                <a:gd name="T8" fmla="*/ 4 w 104"/>
                <a:gd name="T9" fmla="*/ 7 h 7"/>
                <a:gd name="T10" fmla="*/ 0 w 104"/>
                <a:gd name="T11" fmla="*/ 3 h 7"/>
                <a:gd name="T12" fmla="*/ 0 w 104"/>
                <a:gd name="T13" fmla="*/ 3 h 7"/>
                <a:gd name="T14" fmla="*/ 4 w 104"/>
                <a:gd name="T15" fmla="*/ 0 h 7"/>
                <a:gd name="T16" fmla="*/ 101 w 10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7">
                  <a:moveTo>
                    <a:pt x="101" y="0"/>
                  </a:moveTo>
                  <a:cubicBezTo>
                    <a:pt x="103" y="0"/>
                    <a:pt x="104" y="2"/>
                    <a:pt x="104" y="3"/>
                  </a:cubicBezTo>
                  <a:cubicBezTo>
                    <a:pt x="104" y="3"/>
                    <a:pt x="104" y="3"/>
                    <a:pt x="104" y="3"/>
                  </a:cubicBezTo>
                  <a:cubicBezTo>
                    <a:pt x="104" y="5"/>
                    <a:pt x="103" y="7"/>
                    <a:pt x="101" y="7"/>
                  </a:cubicBezTo>
                  <a:cubicBezTo>
                    <a:pt x="4" y="7"/>
                    <a:pt x="4" y="7"/>
                    <a:pt x="4" y="7"/>
                  </a:cubicBezTo>
                  <a:cubicBezTo>
                    <a:pt x="2" y="7"/>
                    <a:pt x="0" y="5"/>
                    <a:pt x="0" y="3"/>
                  </a:cubicBezTo>
                  <a:cubicBezTo>
                    <a:pt x="0" y="3"/>
                    <a:pt x="0" y="3"/>
                    <a:pt x="0" y="3"/>
                  </a:cubicBezTo>
                  <a:cubicBezTo>
                    <a:pt x="0" y="2"/>
                    <a:pt x="2" y="0"/>
                    <a:pt x="4" y="0"/>
                  </a:cubicBezTo>
                  <a:lnTo>
                    <a:pt x="10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1708">
              <a:extLst>
                <a:ext uri="{FF2B5EF4-FFF2-40B4-BE49-F238E27FC236}">
                  <a16:creationId xmlns:a16="http://schemas.microsoft.com/office/drawing/2014/main" id="{78113A4D-7E78-F429-3EBB-9076774A4E9B}"/>
                </a:ext>
              </a:extLst>
            </p:cNvPr>
            <p:cNvSpPr>
              <a:spLocks/>
            </p:cNvSpPr>
            <p:nvPr/>
          </p:nvSpPr>
          <p:spPr bwMode="gray">
            <a:xfrm>
              <a:off x="6108701" y="738188"/>
              <a:ext cx="47625" cy="134938"/>
            </a:xfrm>
            <a:custGeom>
              <a:avLst/>
              <a:gdLst>
                <a:gd name="T0" fmla="*/ 10 w 13"/>
                <a:gd name="T1" fmla="*/ 0 h 36"/>
                <a:gd name="T2" fmla="*/ 3 w 13"/>
                <a:gd name="T3" fmla="*/ 0 h 36"/>
                <a:gd name="T4" fmla="*/ 0 w 13"/>
                <a:gd name="T5" fmla="*/ 3 h 36"/>
                <a:gd name="T6" fmla="*/ 0 w 13"/>
                <a:gd name="T7" fmla="*/ 36 h 36"/>
                <a:gd name="T8" fmla="*/ 13 w 13"/>
                <a:gd name="T9" fmla="*/ 36 h 36"/>
                <a:gd name="T10" fmla="*/ 13 w 13"/>
                <a:gd name="T11" fmla="*/ 3 h 36"/>
                <a:gd name="T12" fmla="*/ 10 w 13"/>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10" y="0"/>
                  </a:moveTo>
                  <a:cubicBezTo>
                    <a:pt x="3" y="0"/>
                    <a:pt x="3" y="0"/>
                    <a:pt x="3" y="0"/>
                  </a:cubicBezTo>
                  <a:cubicBezTo>
                    <a:pt x="2" y="0"/>
                    <a:pt x="0" y="1"/>
                    <a:pt x="0" y="3"/>
                  </a:cubicBezTo>
                  <a:cubicBezTo>
                    <a:pt x="0" y="36"/>
                    <a:pt x="0" y="36"/>
                    <a:pt x="0" y="36"/>
                  </a:cubicBezTo>
                  <a:cubicBezTo>
                    <a:pt x="13" y="36"/>
                    <a:pt x="13" y="36"/>
                    <a:pt x="13" y="36"/>
                  </a:cubicBezTo>
                  <a:cubicBezTo>
                    <a:pt x="13" y="3"/>
                    <a:pt x="13" y="3"/>
                    <a:pt x="13" y="3"/>
                  </a:cubicBezTo>
                  <a:cubicBezTo>
                    <a:pt x="13" y="1"/>
                    <a:pt x="11" y="0"/>
                    <a:pt x="1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Freeform 1709">
              <a:extLst>
                <a:ext uri="{FF2B5EF4-FFF2-40B4-BE49-F238E27FC236}">
                  <a16:creationId xmlns:a16="http://schemas.microsoft.com/office/drawing/2014/main" id="{7A4DAA14-9A21-F6BC-AF15-4EBE51E34841}"/>
                </a:ext>
              </a:extLst>
            </p:cNvPr>
            <p:cNvSpPr>
              <a:spLocks/>
            </p:cNvSpPr>
            <p:nvPr/>
          </p:nvSpPr>
          <p:spPr bwMode="gray">
            <a:xfrm>
              <a:off x="6029326" y="696913"/>
              <a:ext cx="44450" cy="176213"/>
            </a:xfrm>
            <a:custGeom>
              <a:avLst/>
              <a:gdLst>
                <a:gd name="T0" fmla="*/ 9 w 12"/>
                <a:gd name="T1" fmla="*/ 0 h 47"/>
                <a:gd name="T2" fmla="*/ 3 w 12"/>
                <a:gd name="T3" fmla="*/ 0 h 47"/>
                <a:gd name="T4" fmla="*/ 0 w 12"/>
                <a:gd name="T5" fmla="*/ 3 h 47"/>
                <a:gd name="T6" fmla="*/ 0 w 12"/>
                <a:gd name="T7" fmla="*/ 47 h 47"/>
                <a:gd name="T8" fmla="*/ 12 w 12"/>
                <a:gd name="T9" fmla="*/ 47 h 47"/>
                <a:gd name="T10" fmla="*/ 12 w 12"/>
                <a:gd name="T11" fmla="*/ 3 h 47"/>
                <a:gd name="T12" fmla="*/ 9 w 12"/>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2" h="47">
                  <a:moveTo>
                    <a:pt x="9" y="0"/>
                  </a:moveTo>
                  <a:cubicBezTo>
                    <a:pt x="3" y="0"/>
                    <a:pt x="3" y="0"/>
                    <a:pt x="3" y="0"/>
                  </a:cubicBezTo>
                  <a:cubicBezTo>
                    <a:pt x="1" y="0"/>
                    <a:pt x="0" y="1"/>
                    <a:pt x="0" y="3"/>
                  </a:cubicBezTo>
                  <a:cubicBezTo>
                    <a:pt x="0" y="47"/>
                    <a:pt x="0" y="47"/>
                    <a:pt x="0" y="47"/>
                  </a:cubicBezTo>
                  <a:cubicBezTo>
                    <a:pt x="12" y="47"/>
                    <a:pt x="12" y="47"/>
                    <a:pt x="12" y="47"/>
                  </a:cubicBezTo>
                  <a:cubicBezTo>
                    <a:pt x="12" y="3"/>
                    <a:pt x="12" y="3"/>
                    <a:pt x="12" y="3"/>
                  </a:cubicBezTo>
                  <a:cubicBezTo>
                    <a:pt x="12" y="1"/>
                    <a:pt x="11" y="0"/>
                    <a:pt x="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1710">
              <a:extLst>
                <a:ext uri="{FF2B5EF4-FFF2-40B4-BE49-F238E27FC236}">
                  <a16:creationId xmlns:a16="http://schemas.microsoft.com/office/drawing/2014/main" id="{F3F6B3F9-33AE-6486-ED54-BFB04A3FC4D5}"/>
                </a:ext>
              </a:extLst>
            </p:cNvPr>
            <p:cNvSpPr>
              <a:spLocks/>
            </p:cNvSpPr>
            <p:nvPr/>
          </p:nvSpPr>
          <p:spPr bwMode="gray">
            <a:xfrm>
              <a:off x="6189663" y="666750"/>
              <a:ext cx="46038" cy="206375"/>
            </a:xfrm>
            <a:custGeom>
              <a:avLst/>
              <a:gdLst>
                <a:gd name="T0" fmla="*/ 9 w 12"/>
                <a:gd name="T1" fmla="*/ 0 h 55"/>
                <a:gd name="T2" fmla="*/ 3 w 12"/>
                <a:gd name="T3" fmla="*/ 0 h 55"/>
                <a:gd name="T4" fmla="*/ 0 w 12"/>
                <a:gd name="T5" fmla="*/ 3 h 55"/>
                <a:gd name="T6" fmla="*/ 0 w 12"/>
                <a:gd name="T7" fmla="*/ 55 h 55"/>
                <a:gd name="T8" fmla="*/ 12 w 12"/>
                <a:gd name="T9" fmla="*/ 55 h 55"/>
                <a:gd name="T10" fmla="*/ 12 w 12"/>
                <a:gd name="T11" fmla="*/ 3 h 55"/>
                <a:gd name="T12" fmla="*/ 9 w 12"/>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12" h="55">
                  <a:moveTo>
                    <a:pt x="9" y="0"/>
                  </a:moveTo>
                  <a:cubicBezTo>
                    <a:pt x="3" y="0"/>
                    <a:pt x="3" y="0"/>
                    <a:pt x="3" y="0"/>
                  </a:cubicBezTo>
                  <a:cubicBezTo>
                    <a:pt x="1" y="0"/>
                    <a:pt x="0" y="1"/>
                    <a:pt x="0" y="3"/>
                  </a:cubicBezTo>
                  <a:cubicBezTo>
                    <a:pt x="0" y="55"/>
                    <a:pt x="0" y="55"/>
                    <a:pt x="0" y="55"/>
                  </a:cubicBezTo>
                  <a:cubicBezTo>
                    <a:pt x="12" y="55"/>
                    <a:pt x="12" y="55"/>
                    <a:pt x="12" y="55"/>
                  </a:cubicBezTo>
                  <a:cubicBezTo>
                    <a:pt x="12" y="3"/>
                    <a:pt x="12" y="3"/>
                    <a:pt x="12" y="3"/>
                  </a:cubicBezTo>
                  <a:cubicBezTo>
                    <a:pt x="12" y="1"/>
                    <a:pt x="11" y="0"/>
                    <a:pt x="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1711">
              <a:extLst>
                <a:ext uri="{FF2B5EF4-FFF2-40B4-BE49-F238E27FC236}">
                  <a16:creationId xmlns:a16="http://schemas.microsoft.com/office/drawing/2014/main" id="{333151D9-0BFB-5707-7259-5F163D2E1001}"/>
                </a:ext>
              </a:extLst>
            </p:cNvPr>
            <p:cNvSpPr>
              <a:spLocks/>
            </p:cNvSpPr>
            <p:nvPr/>
          </p:nvSpPr>
          <p:spPr bwMode="gray">
            <a:xfrm>
              <a:off x="5946776" y="779463"/>
              <a:ext cx="49213" cy="93663"/>
            </a:xfrm>
            <a:custGeom>
              <a:avLst/>
              <a:gdLst>
                <a:gd name="T0" fmla="*/ 9 w 13"/>
                <a:gd name="T1" fmla="*/ 0 h 25"/>
                <a:gd name="T2" fmla="*/ 3 w 13"/>
                <a:gd name="T3" fmla="*/ 0 h 25"/>
                <a:gd name="T4" fmla="*/ 0 w 13"/>
                <a:gd name="T5" fmla="*/ 3 h 25"/>
                <a:gd name="T6" fmla="*/ 0 w 13"/>
                <a:gd name="T7" fmla="*/ 25 h 25"/>
                <a:gd name="T8" fmla="*/ 13 w 13"/>
                <a:gd name="T9" fmla="*/ 25 h 25"/>
                <a:gd name="T10" fmla="*/ 13 w 13"/>
                <a:gd name="T11" fmla="*/ 3 h 25"/>
                <a:gd name="T12" fmla="*/ 9 w 13"/>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9" y="0"/>
                  </a:moveTo>
                  <a:cubicBezTo>
                    <a:pt x="3" y="0"/>
                    <a:pt x="3" y="0"/>
                    <a:pt x="3" y="0"/>
                  </a:cubicBezTo>
                  <a:cubicBezTo>
                    <a:pt x="1" y="0"/>
                    <a:pt x="0" y="2"/>
                    <a:pt x="0" y="3"/>
                  </a:cubicBezTo>
                  <a:cubicBezTo>
                    <a:pt x="0" y="25"/>
                    <a:pt x="0" y="25"/>
                    <a:pt x="0" y="25"/>
                  </a:cubicBezTo>
                  <a:cubicBezTo>
                    <a:pt x="13" y="25"/>
                    <a:pt x="13" y="25"/>
                    <a:pt x="13" y="25"/>
                  </a:cubicBezTo>
                  <a:cubicBezTo>
                    <a:pt x="13" y="3"/>
                    <a:pt x="13" y="3"/>
                    <a:pt x="13" y="3"/>
                  </a:cubicBezTo>
                  <a:cubicBezTo>
                    <a:pt x="13" y="2"/>
                    <a:pt x="11" y="0"/>
                    <a:pt x="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1712">
              <a:extLst>
                <a:ext uri="{FF2B5EF4-FFF2-40B4-BE49-F238E27FC236}">
                  <a16:creationId xmlns:a16="http://schemas.microsoft.com/office/drawing/2014/main" id="{A1CECDC5-3E7F-94ED-A2E5-2714319CA42C}"/>
                </a:ext>
              </a:extLst>
            </p:cNvPr>
            <p:cNvSpPr>
              <a:spLocks/>
            </p:cNvSpPr>
            <p:nvPr/>
          </p:nvSpPr>
          <p:spPr bwMode="gray">
            <a:xfrm>
              <a:off x="5946776" y="625475"/>
              <a:ext cx="101600" cy="107950"/>
            </a:xfrm>
            <a:custGeom>
              <a:avLst/>
              <a:gdLst>
                <a:gd name="T0" fmla="*/ 64 w 64"/>
                <a:gd name="T1" fmla="*/ 9 h 68"/>
                <a:gd name="T2" fmla="*/ 12 w 64"/>
                <a:gd name="T3" fmla="*/ 68 h 68"/>
                <a:gd name="T4" fmla="*/ 0 w 64"/>
                <a:gd name="T5" fmla="*/ 59 h 68"/>
                <a:gd name="T6" fmla="*/ 52 w 64"/>
                <a:gd name="T7" fmla="*/ 0 h 68"/>
                <a:gd name="T8" fmla="*/ 64 w 64"/>
                <a:gd name="T9" fmla="*/ 9 h 68"/>
              </a:gdLst>
              <a:ahLst/>
              <a:cxnLst>
                <a:cxn ang="0">
                  <a:pos x="T0" y="T1"/>
                </a:cxn>
                <a:cxn ang="0">
                  <a:pos x="T2" y="T3"/>
                </a:cxn>
                <a:cxn ang="0">
                  <a:pos x="T4" y="T5"/>
                </a:cxn>
                <a:cxn ang="0">
                  <a:pos x="T6" y="T7"/>
                </a:cxn>
                <a:cxn ang="0">
                  <a:pos x="T8" y="T9"/>
                </a:cxn>
              </a:cxnLst>
              <a:rect l="0" t="0" r="r" b="b"/>
              <a:pathLst>
                <a:path w="64" h="68">
                  <a:moveTo>
                    <a:pt x="64" y="9"/>
                  </a:moveTo>
                  <a:lnTo>
                    <a:pt x="12" y="68"/>
                  </a:lnTo>
                  <a:lnTo>
                    <a:pt x="0" y="59"/>
                  </a:lnTo>
                  <a:lnTo>
                    <a:pt x="52" y="0"/>
                  </a:lnTo>
                  <a:lnTo>
                    <a:pt x="64"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6" name="Freeform 1713">
              <a:extLst>
                <a:ext uri="{FF2B5EF4-FFF2-40B4-BE49-F238E27FC236}">
                  <a16:creationId xmlns:a16="http://schemas.microsoft.com/office/drawing/2014/main" id="{D36A4875-2B20-C849-522F-E38C948E408B}"/>
                </a:ext>
              </a:extLst>
            </p:cNvPr>
            <p:cNvSpPr>
              <a:spLocks/>
            </p:cNvSpPr>
            <p:nvPr/>
          </p:nvSpPr>
          <p:spPr bwMode="gray">
            <a:xfrm>
              <a:off x="6029326" y="606425"/>
              <a:ext cx="123825" cy="112713"/>
            </a:xfrm>
            <a:custGeom>
              <a:avLst/>
              <a:gdLst>
                <a:gd name="T0" fmla="*/ 66 w 78"/>
                <a:gd name="T1" fmla="*/ 71 h 71"/>
                <a:gd name="T2" fmla="*/ 0 w 78"/>
                <a:gd name="T3" fmla="*/ 12 h 71"/>
                <a:gd name="T4" fmla="*/ 9 w 78"/>
                <a:gd name="T5" fmla="*/ 0 h 71"/>
                <a:gd name="T6" fmla="*/ 78 w 78"/>
                <a:gd name="T7" fmla="*/ 59 h 71"/>
                <a:gd name="T8" fmla="*/ 66 w 78"/>
                <a:gd name="T9" fmla="*/ 71 h 71"/>
              </a:gdLst>
              <a:ahLst/>
              <a:cxnLst>
                <a:cxn ang="0">
                  <a:pos x="T0" y="T1"/>
                </a:cxn>
                <a:cxn ang="0">
                  <a:pos x="T2" y="T3"/>
                </a:cxn>
                <a:cxn ang="0">
                  <a:pos x="T4" y="T5"/>
                </a:cxn>
                <a:cxn ang="0">
                  <a:pos x="T6" y="T7"/>
                </a:cxn>
                <a:cxn ang="0">
                  <a:pos x="T8" y="T9"/>
                </a:cxn>
              </a:cxnLst>
              <a:rect l="0" t="0" r="r" b="b"/>
              <a:pathLst>
                <a:path w="78" h="71">
                  <a:moveTo>
                    <a:pt x="66" y="71"/>
                  </a:moveTo>
                  <a:lnTo>
                    <a:pt x="0" y="12"/>
                  </a:lnTo>
                  <a:lnTo>
                    <a:pt x="9" y="0"/>
                  </a:lnTo>
                  <a:lnTo>
                    <a:pt x="78" y="59"/>
                  </a:lnTo>
                  <a:lnTo>
                    <a:pt x="66" y="7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1714">
              <a:extLst>
                <a:ext uri="{FF2B5EF4-FFF2-40B4-BE49-F238E27FC236}">
                  <a16:creationId xmlns:a16="http://schemas.microsoft.com/office/drawing/2014/main" id="{E856DF46-4708-9FC7-ABAB-1E661467C248}"/>
                </a:ext>
              </a:extLst>
            </p:cNvPr>
            <p:cNvSpPr>
              <a:spLocks/>
            </p:cNvSpPr>
            <p:nvPr/>
          </p:nvSpPr>
          <p:spPr bwMode="gray">
            <a:xfrm>
              <a:off x="6115051" y="598488"/>
              <a:ext cx="109538" cy="120650"/>
            </a:xfrm>
            <a:custGeom>
              <a:avLst/>
              <a:gdLst>
                <a:gd name="T0" fmla="*/ 69 w 69"/>
                <a:gd name="T1" fmla="*/ 10 h 76"/>
                <a:gd name="T2" fmla="*/ 12 w 69"/>
                <a:gd name="T3" fmla="*/ 76 h 76"/>
                <a:gd name="T4" fmla="*/ 0 w 69"/>
                <a:gd name="T5" fmla="*/ 64 h 76"/>
                <a:gd name="T6" fmla="*/ 57 w 69"/>
                <a:gd name="T7" fmla="*/ 0 h 76"/>
                <a:gd name="T8" fmla="*/ 69 w 69"/>
                <a:gd name="T9" fmla="*/ 10 h 76"/>
              </a:gdLst>
              <a:ahLst/>
              <a:cxnLst>
                <a:cxn ang="0">
                  <a:pos x="T0" y="T1"/>
                </a:cxn>
                <a:cxn ang="0">
                  <a:pos x="T2" y="T3"/>
                </a:cxn>
                <a:cxn ang="0">
                  <a:pos x="T4" y="T5"/>
                </a:cxn>
                <a:cxn ang="0">
                  <a:pos x="T6" y="T7"/>
                </a:cxn>
                <a:cxn ang="0">
                  <a:pos x="T8" y="T9"/>
                </a:cxn>
              </a:cxnLst>
              <a:rect l="0" t="0" r="r" b="b"/>
              <a:pathLst>
                <a:path w="69" h="76">
                  <a:moveTo>
                    <a:pt x="69" y="10"/>
                  </a:moveTo>
                  <a:lnTo>
                    <a:pt x="12" y="76"/>
                  </a:lnTo>
                  <a:lnTo>
                    <a:pt x="0" y="64"/>
                  </a:lnTo>
                  <a:lnTo>
                    <a:pt x="57" y="0"/>
                  </a:lnTo>
                  <a:lnTo>
                    <a:pt x="69"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1715">
              <a:extLst>
                <a:ext uri="{FF2B5EF4-FFF2-40B4-BE49-F238E27FC236}">
                  <a16:creationId xmlns:a16="http://schemas.microsoft.com/office/drawing/2014/main" id="{EBDCADD4-07A8-3EF2-5A70-63DAABB768ED}"/>
                </a:ext>
              </a:extLst>
            </p:cNvPr>
            <p:cNvSpPr>
              <a:spLocks/>
            </p:cNvSpPr>
            <p:nvPr/>
          </p:nvSpPr>
          <p:spPr bwMode="gray">
            <a:xfrm>
              <a:off x="6175376" y="584200"/>
              <a:ext cx="60325" cy="60325"/>
            </a:xfrm>
            <a:custGeom>
              <a:avLst/>
              <a:gdLst>
                <a:gd name="T0" fmla="*/ 14 w 16"/>
                <a:gd name="T1" fmla="*/ 1 h 16"/>
                <a:gd name="T2" fmla="*/ 16 w 16"/>
                <a:gd name="T3" fmla="*/ 2 h 16"/>
                <a:gd name="T4" fmla="*/ 15 w 16"/>
                <a:gd name="T5" fmla="*/ 6 h 16"/>
                <a:gd name="T6" fmla="*/ 14 w 16"/>
                <a:gd name="T7" fmla="*/ 11 h 16"/>
                <a:gd name="T8" fmla="*/ 13 w 16"/>
                <a:gd name="T9" fmla="*/ 15 h 16"/>
                <a:gd name="T10" fmla="*/ 11 w 16"/>
                <a:gd name="T11" fmla="*/ 16 h 16"/>
                <a:gd name="T12" fmla="*/ 8 w 16"/>
                <a:gd name="T13" fmla="*/ 13 h 16"/>
                <a:gd name="T14" fmla="*/ 4 w 16"/>
                <a:gd name="T15" fmla="*/ 10 h 16"/>
                <a:gd name="T16" fmla="*/ 1 w 16"/>
                <a:gd name="T17" fmla="*/ 7 h 16"/>
                <a:gd name="T18" fmla="*/ 1 w 16"/>
                <a:gd name="T19" fmla="*/ 5 h 16"/>
                <a:gd name="T20" fmla="*/ 5 w 16"/>
                <a:gd name="T21" fmla="*/ 3 h 16"/>
                <a:gd name="T22" fmla="*/ 10 w 16"/>
                <a:gd name="T23" fmla="*/ 2 h 16"/>
                <a:gd name="T24" fmla="*/ 14 w 16"/>
                <a:gd name="T25"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6">
                  <a:moveTo>
                    <a:pt x="14" y="1"/>
                  </a:moveTo>
                  <a:cubicBezTo>
                    <a:pt x="15" y="0"/>
                    <a:pt x="16" y="1"/>
                    <a:pt x="16" y="2"/>
                  </a:cubicBezTo>
                  <a:cubicBezTo>
                    <a:pt x="15" y="6"/>
                    <a:pt x="15" y="6"/>
                    <a:pt x="15" y="6"/>
                  </a:cubicBezTo>
                  <a:cubicBezTo>
                    <a:pt x="15" y="7"/>
                    <a:pt x="14" y="10"/>
                    <a:pt x="14" y="11"/>
                  </a:cubicBezTo>
                  <a:cubicBezTo>
                    <a:pt x="13" y="15"/>
                    <a:pt x="13" y="15"/>
                    <a:pt x="13" y="15"/>
                  </a:cubicBezTo>
                  <a:cubicBezTo>
                    <a:pt x="13" y="16"/>
                    <a:pt x="12" y="16"/>
                    <a:pt x="11" y="16"/>
                  </a:cubicBezTo>
                  <a:cubicBezTo>
                    <a:pt x="8" y="13"/>
                    <a:pt x="8" y="13"/>
                    <a:pt x="8" y="13"/>
                  </a:cubicBezTo>
                  <a:cubicBezTo>
                    <a:pt x="7" y="12"/>
                    <a:pt x="5" y="11"/>
                    <a:pt x="4" y="10"/>
                  </a:cubicBezTo>
                  <a:cubicBezTo>
                    <a:pt x="1" y="7"/>
                    <a:pt x="1" y="7"/>
                    <a:pt x="1" y="7"/>
                  </a:cubicBezTo>
                  <a:cubicBezTo>
                    <a:pt x="0" y="6"/>
                    <a:pt x="0" y="5"/>
                    <a:pt x="1" y="5"/>
                  </a:cubicBezTo>
                  <a:cubicBezTo>
                    <a:pt x="5" y="3"/>
                    <a:pt x="5" y="3"/>
                    <a:pt x="5" y="3"/>
                  </a:cubicBezTo>
                  <a:cubicBezTo>
                    <a:pt x="7" y="3"/>
                    <a:pt x="9" y="2"/>
                    <a:pt x="10" y="2"/>
                  </a:cubicBezTo>
                  <a:lnTo>
                    <a:pt x="14" y="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1716">
              <a:extLst>
                <a:ext uri="{FF2B5EF4-FFF2-40B4-BE49-F238E27FC236}">
                  <a16:creationId xmlns:a16="http://schemas.microsoft.com/office/drawing/2014/main" id="{60F2E77A-78BA-3A48-9DF8-AA9578A6BC2C}"/>
                </a:ext>
              </a:extLst>
            </p:cNvPr>
            <p:cNvSpPr>
              <a:spLocks noEditPoints="1"/>
            </p:cNvSpPr>
            <p:nvPr/>
          </p:nvSpPr>
          <p:spPr bwMode="gray">
            <a:xfrm>
              <a:off x="5773738" y="419100"/>
              <a:ext cx="731838" cy="720725"/>
            </a:xfrm>
            <a:custGeom>
              <a:avLst/>
              <a:gdLst>
                <a:gd name="T0" fmla="*/ 185 w 195"/>
                <a:gd name="T1" fmla="*/ 185 h 192"/>
                <a:gd name="T2" fmla="*/ 168 w 195"/>
                <a:gd name="T3" fmla="*/ 192 h 192"/>
                <a:gd name="T4" fmla="*/ 150 w 195"/>
                <a:gd name="T5" fmla="*/ 185 h 192"/>
                <a:gd name="T6" fmla="*/ 120 w 195"/>
                <a:gd name="T7" fmla="*/ 155 h 192"/>
                <a:gd name="T8" fmla="*/ 82 w 195"/>
                <a:gd name="T9" fmla="*/ 164 h 192"/>
                <a:gd name="T10" fmla="*/ 0 w 195"/>
                <a:gd name="T11" fmla="*/ 82 h 192"/>
                <a:gd name="T12" fmla="*/ 82 w 195"/>
                <a:gd name="T13" fmla="*/ 0 h 192"/>
                <a:gd name="T14" fmla="*/ 164 w 195"/>
                <a:gd name="T15" fmla="*/ 82 h 192"/>
                <a:gd name="T16" fmla="*/ 155 w 195"/>
                <a:gd name="T17" fmla="*/ 119 h 192"/>
                <a:gd name="T18" fmla="*/ 185 w 195"/>
                <a:gd name="T19" fmla="*/ 149 h 192"/>
                <a:gd name="T20" fmla="*/ 185 w 195"/>
                <a:gd name="T21" fmla="*/ 185 h 192"/>
                <a:gd name="T22" fmla="*/ 82 w 195"/>
                <a:gd name="T23" fmla="*/ 154 h 192"/>
                <a:gd name="T24" fmla="*/ 154 w 195"/>
                <a:gd name="T25" fmla="*/ 82 h 192"/>
                <a:gd name="T26" fmla="*/ 82 w 195"/>
                <a:gd name="T27" fmla="*/ 11 h 192"/>
                <a:gd name="T28" fmla="*/ 11 w 195"/>
                <a:gd name="T29" fmla="*/ 82 h 192"/>
                <a:gd name="T30" fmla="*/ 82 w 195"/>
                <a:gd name="T31" fmla="*/ 15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 h="192">
                  <a:moveTo>
                    <a:pt x="185" y="185"/>
                  </a:moveTo>
                  <a:cubicBezTo>
                    <a:pt x="181" y="190"/>
                    <a:pt x="174" y="192"/>
                    <a:pt x="168" y="192"/>
                  </a:cubicBezTo>
                  <a:cubicBezTo>
                    <a:pt x="161" y="192"/>
                    <a:pt x="155" y="190"/>
                    <a:pt x="150" y="185"/>
                  </a:cubicBezTo>
                  <a:cubicBezTo>
                    <a:pt x="120" y="155"/>
                    <a:pt x="120" y="155"/>
                    <a:pt x="120" y="155"/>
                  </a:cubicBezTo>
                  <a:cubicBezTo>
                    <a:pt x="108" y="161"/>
                    <a:pt x="96" y="164"/>
                    <a:pt x="82" y="164"/>
                  </a:cubicBezTo>
                  <a:cubicBezTo>
                    <a:pt x="37" y="164"/>
                    <a:pt x="0" y="127"/>
                    <a:pt x="0" y="82"/>
                  </a:cubicBezTo>
                  <a:cubicBezTo>
                    <a:pt x="0" y="37"/>
                    <a:pt x="37" y="0"/>
                    <a:pt x="82" y="0"/>
                  </a:cubicBezTo>
                  <a:cubicBezTo>
                    <a:pt x="128" y="0"/>
                    <a:pt x="164" y="37"/>
                    <a:pt x="164" y="82"/>
                  </a:cubicBezTo>
                  <a:cubicBezTo>
                    <a:pt x="164" y="95"/>
                    <a:pt x="161" y="108"/>
                    <a:pt x="155" y="119"/>
                  </a:cubicBezTo>
                  <a:cubicBezTo>
                    <a:pt x="185" y="149"/>
                    <a:pt x="185" y="149"/>
                    <a:pt x="185" y="149"/>
                  </a:cubicBezTo>
                  <a:cubicBezTo>
                    <a:pt x="195" y="159"/>
                    <a:pt x="195" y="175"/>
                    <a:pt x="185" y="185"/>
                  </a:cubicBezTo>
                  <a:close/>
                  <a:moveTo>
                    <a:pt x="82" y="154"/>
                  </a:moveTo>
                  <a:cubicBezTo>
                    <a:pt x="122" y="154"/>
                    <a:pt x="154" y="122"/>
                    <a:pt x="154" y="82"/>
                  </a:cubicBezTo>
                  <a:cubicBezTo>
                    <a:pt x="154" y="43"/>
                    <a:pt x="122" y="11"/>
                    <a:pt x="82" y="11"/>
                  </a:cubicBezTo>
                  <a:cubicBezTo>
                    <a:pt x="43" y="11"/>
                    <a:pt x="11" y="43"/>
                    <a:pt x="11" y="82"/>
                  </a:cubicBezTo>
                  <a:cubicBezTo>
                    <a:pt x="11" y="122"/>
                    <a:pt x="43" y="154"/>
                    <a:pt x="82" y="15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40" name="Freeform 567">
            <a:extLst>
              <a:ext uri="{FF2B5EF4-FFF2-40B4-BE49-F238E27FC236}">
                <a16:creationId xmlns:a16="http://schemas.microsoft.com/office/drawing/2014/main" id="{76287D64-B8F2-2024-EFA6-B5700B7371E9}"/>
              </a:ext>
            </a:extLst>
          </p:cNvPr>
          <p:cNvSpPr>
            <a:spLocks noEditPoints="1"/>
          </p:cNvSpPr>
          <p:nvPr/>
        </p:nvSpPr>
        <p:spPr bwMode="gray">
          <a:xfrm>
            <a:off x="3506936" y="2101097"/>
            <a:ext cx="380926" cy="377184"/>
          </a:xfrm>
          <a:custGeom>
            <a:avLst/>
            <a:gdLst>
              <a:gd name="T0" fmla="*/ 585 w 974"/>
              <a:gd name="T1" fmla="*/ 498 h 965"/>
              <a:gd name="T2" fmla="*/ 608 w 974"/>
              <a:gd name="T3" fmla="*/ 351 h 965"/>
              <a:gd name="T4" fmla="*/ 390 w 974"/>
              <a:gd name="T5" fmla="*/ 292 h 965"/>
              <a:gd name="T6" fmla="*/ 502 w 974"/>
              <a:gd name="T7" fmla="*/ 406 h 965"/>
              <a:gd name="T8" fmla="*/ 289 w 974"/>
              <a:gd name="T9" fmla="*/ 399 h 965"/>
              <a:gd name="T10" fmla="*/ 271 w 974"/>
              <a:gd name="T11" fmla="*/ 537 h 965"/>
              <a:gd name="T12" fmla="*/ 492 w 974"/>
              <a:gd name="T13" fmla="*/ 596 h 965"/>
              <a:gd name="T14" fmla="*/ 874 w 974"/>
              <a:gd name="T15" fmla="*/ 950 h 965"/>
              <a:gd name="T16" fmla="*/ 973 w 974"/>
              <a:gd name="T17" fmla="*/ 906 h 965"/>
              <a:gd name="T18" fmla="*/ 938 w 974"/>
              <a:gd name="T19" fmla="*/ 902 h 965"/>
              <a:gd name="T20" fmla="*/ 883 w 974"/>
              <a:gd name="T21" fmla="*/ 900 h 965"/>
              <a:gd name="T22" fmla="*/ 938 w 974"/>
              <a:gd name="T23" fmla="*/ 902 h 965"/>
              <a:gd name="T24" fmla="*/ 194 w 974"/>
              <a:gd name="T25" fmla="*/ 449 h 965"/>
              <a:gd name="T26" fmla="*/ 702 w 974"/>
              <a:gd name="T27" fmla="*/ 449 h 965"/>
              <a:gd name="T28" fmla="*/ 753 w 974"/>
              <a:gd name="T29" fmla="*/ 604 h 965"/>
              <a:gd name="T30" fmla="*/ 874 w 974"/>
              <a:gd name="T31" fmla="*/ 548 h 965"/>
              <a:gd name="T32" fmla="*/ 904 w 974"/>
              <a:gd name="T33" fmla="*/ 371 h 965"/>
              <a:gd name="T34" fmla="*/ 775 w 974"/>
              <a:gd name="T35" fmla="*/ 356 h 965"/>
              <a:gd name="T36" fmla="*/ 817 w 974"/>
              <a:gd name="T37" fmla="*/ 218 h 965"/>
              <a:gd name="T38" fmla="*/ 713 w 974"/>
              <a:gd name="T39" fmla="*/ 74 h 965"/>
              <a:gd name="T40" fmla="*/ 611 w 974"/>
              <a:gd name="T41" fmla="*/ 150 h 965"/>
              <a:gd name="T42" fmla="*/ 540 w 974"/>
              <a:gd name="T43" fmla="*/ 24 h 965"/>
              <a:gd name="T44" fmla="*/ 368 w 974"/>
              <a:gd name="T45" fmla="*/ 0 h 965"/>
              <a:gd name="T46" fmla="*/ 356 w 974"/>
              <a:gd name="T47" fmla="*/ 121 h 965"/>
              <a:gd name="T48" fmla="*/ 216 w 974"/>
              <a:gd name="T49" fmla="*/ 81 h 965"/>
              <a:gd name="T50" fmla="*/ 72 w 974"/>
              <a:gd name="T51" fmla="*/ 185 h 965"/>
              <a:gd name="T52" fmla="*/ 147 w 974"/>
              <a:gd name="T53" fmla="*/ 286 h 965"/>
              <a:gd name="T54" fmla="*/ 22 w 974"/>
              <a:gd name="T55" fmla="*/ 356 h 965"/>
              <a:gd name="T56" fmla="*/ 0 w 974"/>
              <a:gd name="T57" fmla="*/ 527 h 965"/>
              <a:gd name="T58" fmla="*/ 118 w 974"/>
              <a:gd name="T59" fmla="*/ 548 h 965"/>
              <a:gd name="T60" fmla="*/ 79 w 974"/>
              <a:gd name="T61" fmla="*/ 684 h 965"/>
              <a:gd name="T62" fmla="*/ 183 w 974"/>
              <a:gd name="T63" fmla="*/ 827 h 965"/>
              <a:gd name="T64" fmla="*/ 286 w 974"/>
              <a:gd name="T65" fmla="*/ 750 h 965"/>
              <a:gd name="T66" fmla="*/ 356 w 974"/>
              <a:gd name="T67" fmla="*/ 876 h 965"/>
              <a:gd name="T68" fmla="*/ 524 w 974"/>
              <a:gd name="T69" fmla="*/ 908 h 965"/>
              <a:gd name="T70" fmla="*/ 540 w 974"/>
              <a:gd name="T71" fmla="*/ 778 h 965"/>
              <a:gd name="T72" fmla="*/ 541 w 974"/>
              <a:gd name="T73" fmla="*/ 686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4" h="965">
                <a:moveTo>
                  <a:pt x="949" y="855"/>
                </a:moveTo>
                <a:cubicBezTo>
                  <a:pt x="585" y="498"/>
                  <a:pt x="585" y="498"/>
                  <a:pt x="585" y="498"/>
                </a:cubicBezTo>
                <a:cubicBezTo>
                  <a:pt x="595" y="487"/>
                  <a:pt x="595" y="487"/>
                  <a:pt x="595" y="487"/>
                </a:cubicBezTo>
                <a:cubicBezTo>
                  <a:pt x="608" y="351"/>
                  <a:pt x="608" y="351"/>
                  <a:pt x="608" y="351"/>
                </a:cubicBezTo>
                <a:cubicBezTo>
                  <a:pt x="523" y="270"/>
                  <a:pt x="523" y="270"/>
                  <a:pt x="523" y="270"/>
                </a:cubicBezTo>
                <a:cubicBezTo>
                  <a:pt x="390" y="292"/>
                  <a:pt x="390" y="292"/>
                  <a:pt x="390" y="292"/>
                </a:cubicBezTo>
                <a:cubicBezTo>
                  <a:pt x="386" y="296"/>
                  <a:pt x="386" y="296"/>
                  <a:pt x="386" y="296"/>
                </a:cubicBezTo>
                <a:cubicBezTo>
                  <a:pt x="502" y="406"/>
                  <a:pt x="502" y="406"/>
                  <a:pt x="502" y="406"/>
                </a:cubicBezTo>
                <a:cubicBezTo>
                  <a:pt x="405" y="509"/>
                  <a:pt x="405" y="509"/>
                  <a:pt x="405" y="509"/>
                </a:cubicBezTo>
                <a:cubicBezTo>
                  <a:pt x="289" y="399"/>
                  <a:pt x="289" y="399"/>
                  <a:pt x="289" y="399"/>
                </a:cubicBezTo>
                <a:cubicBezTo>
                  <a:pt x="286" y="401"/>
                  <a:pt x="286" y="401"/>
                  <a:pt x="286" y="401"/>
                </a:cubicBezTo>
                <a:cubicBezTo>
                  <a:pt x="271" y="537"/>
                  <a:pt x="271" y="537"/>
                  <a:pt x="271" y="537"/>
                </a:cubicBezTo>
                <a:cubicBezTo>
                  <a:pt x="356" y="618"/>
                  <a:pt x="356" y="618"/>
                  <a:pt x="356" y="618"/>
                </a:cubicBezTo>
                <a:cubicBezTo>
                  <a:pt x="492" y="596"/>
                  <a:pt x="492" y="596"/>
                  <a:pt x="492" y="596"/>
                </a:cubicBezTo>
                <a:cubicBezTo>
                  <a:pt x="502" y="585"/>
                  <a:pt x="502" y="585"/>
                  <a:pt x="502" y="585"/>
                </a:cubicBezTo>
                <a:cubicBezTo>
                  <a:pt x="502" y="585"/>
                  <a:pt x="865" y="941"/>
                  <a:pt x="874" y="950"/>
                </a:cubicBezTo>
                <a:cubicBezTo>
                  <a:pt x="883" y="959"/>
                  <a:pt x="897" y="964"/>
                  <a:pt x="911" y="964"/>
                </a:cubicBezTo>
                <a:cubicBezTo>
                  <a:pt x="945" y="965"/>
                  <a:pt x="972" y="939"/>
                  <a:pt x="973" y="906"/>
                </a:cubicBezTo>
                <a:cubicBezTo>
                  <a:pt x="974" y="885"/>
                  <a:pt x="964" y="867"/>
                  <a:pt x="949" y="855"/>
                </a:cubicBezTo>
                <a:close/>
                <a:moveTo>
                  <a:pt x="938" y="902"/>
                </a:moveTo>
                <a:cubicBezTo>
                  <a:pt x="937" y="917"/>
                  <a:pt x="925" y="929"/>
                  <a:pt x="909" y="929"/>
                </a:cubicBezTo>
                <a:cubicBezTo>
                  <a:pt x="894" y="928"/>
                  <a:pt x="882" y="916"/>
                  <a:pt x="883" y="900"/>
                </a:cubicBezTo>
                <a:cubicBezTo>
                  <a:pt x="883" y="885"/>
                  <a:pt x="896" y="873"/>
                  <a:pt x="911" y="874"/>
                </a:cubicBezTo>
                <a:cubicBezTo>
                  <a:pt x="926" y="874"/>
                  <a:pt x="938" y="887"/>
                  <a:pt x="938" y="902"/>
                </a:cubicBezTo>
                <a:close/>
                <a:moveTo>
                  <a:pt x="448" y="703"/>
                </a:moveTo>
                <a:cubicBezTo>
                  <a:pt x="307" y="703"/>
                  <a:pt x="194" y="590"/>
                  <a:pt x="194" y="449"/>
                </a:cubicBezTo>
                <a:cubicBezTo>
                  <a:pt x="194" y="308"/>
                  <a:pt x="307" y="195"/>
                  <a:pt x="448" y="195"/>
                </a:cubicBezTo>
                <a:cubicBezTo>
                  <a:pt x="588" y="195"/>
                  <a:pt x="702" y="308"/>
                  <a:pt x="702" y="449"/>
                </a:cubicBezTo>
                <a:cubicBezTo>
                  <a:pt x="702" y="480"/>
                  <a:pt x="697" y="509"/>
                  <a:pt x="687" y="537"/>
                </a:cubicBezTo>
                <a:cubicBezTo>
                  <a:pt x="753" y="604"/>
                  <a:pt x="753" y="604"/>
                  <a:pt x="753" y="604"/>
                </a:cubicBezTo>
                <a:cubicBezTo>
                  <a:pt x="762" y="586"/>
                  <a:pt x="770" y="568"/>
                  <a:pt x="776" y="548"/>
                </a:cubicBezTo>
                <a:cubicBezTo>
                  <a:pt x="874" y="548"/>
                  <a:pt x="874" y="548"/>
                  <a:pt x="874" y="548"/>
                </a:cubicBezTo>
                <a:cubicBezTo>
                  <a:pt x="889" y="548"/>
                  <a:pt x="904" y="536"/>
                  <a:pt x="904" y="527"/>
                </a:cubicBezTo>
                <a:cubicBezTo>
                  <a:pt x="904" y="371"/>
                  <a:pt x="904" y="371"/>
                  <a:pt x="904" y="371"/>
                </a:cubicBezTo>
                <a:cubicBezTo>
                  <a:pt x="904" y="361"/>
                  <a:pt x="889" y="356"/>
                  <a:pt x="874" y="356"/>
                </a:cubicBezTo>
                <a:cubicBezTo>
                  <a:pt x="775" y="356"/>
                  <a:pt x="775" y="356"/>
                  <a:pt x="775" y="356"/>
                </a:cubicBezTo>
                <a:cubicBezTo>
                  <a:pt x="768" y="332"/>
                  <a:pt x="759" y="309"/>
                  <a:pt x="748" y="288"/>
                </a:cubicBezTo>
                <a:cubicBezTo>
                  <a:pt x="817" y="218"/>
                  <a:pt x="817" y="218"/>
                  <a:pt x="817" y="218"/>
                </a:cubicBezTo>
                <a:cubicBezTo>
                  <a:pt x="828" y="207"/>
                  <a:pt x="831" y="192"/>
                  <a:pt x="824" y="185"/>
                </a:cubicBezTo>
                <a:cubicBezTo>
                  <a:pt x="713" y="74"/>
                  <a:pt x="713" y="74"/>
                  <a:pt x="713" y="74"/>
                </a:cubicBezTo>
                <a:cubicBezTo>
                  <a:pt x="706" y="67"/>
                  <a:pt x="692" y="70"/>
                  <a:pt x="681" y="81"/>
                </a:cubicBezTo>
                <a:cubicBezTo>
                  <a:pt x="611" y="150"/>
                  <a:pt x="611" y="150"/>
                  <a:pt x="611" y="150"/>
                </a:cubicBezTo>
                <a:cubicBezTo>
                  <a:pt x="589" y="138"/>
                  <a:pt x="568" y="128"/>
                  <a:pt x="540" y="121"/>
                </a:cubicBezTo>
                <a:cubicBezTo>
                  <a:pt x="540" y="24"/>
                  <a:pt x="540" y="24"/>
                  <a:pt x="540" y="24"/>
                </a:cubicBezTo>
                <a:cubicBezTo>
                  <a:pt x="540" y="9"/>
                  <a:pt x="534" y="0"/>
                  <a:pt x="524" y="0"/>
                </a:cubicBezTo>
                <a:cubicBezTo>
                  <a:pt x="368" y="0"/>
                  <a:pt x="368" y="0"/>
                  <a:pt x="368" y="0"/>
                </a:cubicBezTo>
                <a:cubicBezTo>
                  <a:pt x="359" y="0"/>
                  <a:pt x="356" y="9"/>
                  <a:pt x="356" y="24"/>
                </a:cubicBezTo>
                <a:cubicBezTo>
                  <a:pt x="356" y="121"/>
                  <a:pt x="356" y="121"/>
                  <a:pt x="356" y="121"/>
                </a:cubicBezTo>
                <a:cubicBezTo>
                  <a:pt x="328" y="128"/>
                  <a:pt x="307" y="137"/>
                  <a:pt x="285" y="149"/>
                </a:cubicBezTo>
                <a:cubicBezTo>
                  <a:pt x="216" y="81"/>
                  <a:pt x="216" y="81"/>
                  <a:pt x="216" y="81"/>
                </a:cubicBezTo>
                <a:cubicBezTo>
                  <a:pt x="205" y="70"/>
                  <a:pt x="190" y="67"/>
                  <a:pt x="183" y="74"/>
                </a:cubicBezTo>
                <a:cubicBezTo>
                  <a:pt x="72" y="185"/>
                  <a:pt x="72" y="185"/>
                  <a:pt x="72" y="185"/>
                </a:cubicBezTo>
                <a:cubicBezTo>
                  <a:pt x="65" y="192"/>
                  <a:pt x="68" y="206"/>
                  <a:pt x="79" y="217"/>
                </a:cubicBezTo>
                <a:cubicBezTo>
                  <a:pt x="147" y="286"/>
                  <a:pt x="147" y="286"/>
                  <a:pt x="147" y="286"/>
                </a:cubicBezTo>
                <a:cubicBezTo>
                  <a:pt x="135" y="308"/>
                  <a:pt x="125" y="332"/>
                  <a:pt x="118" y="356"/>
                </a:cubicBezTo>
                <a:cubicBezTo>
                  <a:pt x="22" y="356"/>
                  <a:pt x="22" y="356"/>
                  <a:pt x="22" y="356"/>
                </a:cubicBezTo>
                <a:cubicBezTo>
                  <a:pt x="7" y="356"/>
                  <a:pt x="0" y="361"/>
                  <a:pt x="0" y="371"/>
                </a:cubicBezTo>
                <a:cubicBezTo>
                  <a:pt x="0" y="527"/>
                  <a:pt x="0" y="527"/>
                  <a:pt x="0" y="527"/>
                </a:cubicBezTo>
                <a:cubicBezTo>
                  <a:pt x="0" y="536"/>
                  <a:pt x="7" y="548"/>
                  <a:pt x="22" y="548"/>
                </a:cubicBezTo>
                <a:cubicBezTo>
                  <a:pt x="118" y="548"/>
                  <a:pt x="118" y="548"/>
                  <a:pt x="118" y="548"/>
                </a:cubicBezTo>
                <a:cubicBezTo>
                  <a:pt x="125" y="576"/>
                  <a:pt x="135" y="595"/>
                  <a:pt x="147" y="617"/>
                </a:cubicBezTo>
                <a:cubicBezTo>
                  <a:pt x="79" y="684"/>
                  <a:pt x="79" y="684"/>
                  <a:pt x="79" y="684"/>
                </a:cubicBezTo>
                <a:cubicBezTo>
                  <a:pt x="68" y="695"/>
                  <a:pt x="65" y="709"/>
                  <a:pt x="72" y="716"/>
                </a:cubicBezTo>
                <a:cubicBezTo>
                  <a:pt x="183" y="827"/>
                  <a:pt x="183" y="827"/>
                  <a:pt x="183" y="827"/>
                </a:cubicBezTo>
                <a:cubicBezTo>
                  <a:pt x="190" y="833"/>
                  <a:pt x="204" y="830"/>
                  <a:pt x="215" y="819"/>
                </a:cubicBezTo>
                <a:cubicBezTo>
                  <a:pt x="286" y="750"/>
                  <a:pt x="286" y="750"/>
                  <a:pt x="286" y="750"/>
                </a:cubicBezTo>
                <a:cubicBezTo>
                  <a:pt x="307" y="762"/>
                  <a:pt x="332" y="771"/>
                  <a:pt x="356" y="778"/>
                </a:cubicBezTo>
                <a:cubicBezTo>
                  <a:pt x="356" y="876"/>
                  <a:pt x="356" y="876"/>
                  <a:pt x="356" y="876"/>
                </a:cubicBezTo>
                <a:cubicBezTo>
                  <a:pt x="356" y="891"/>
                  <a:pt x="359" y="908"/>
                  <a:pt x="368" y="908"/>
                </a:cubicBezTo>
                <a:cubicBezTo>
                  <a:pt x="524" y="908"/>
                  <a:pt x="524" y="908"/>
                  <a:pt x="524" y="908"/>
                </a:cubicBezTo>
                <a:cubicBezTo>
                  <a:pt x="534" y="908"/>
                  <a:pt x="540" y="891"/>
                  <a:pt x="540" y="876"/>
                </a:cubicBezTo>
                <a:cubicBezTo>
                  <a:pt x="540" y="778"/>
                  <a:pt x="540" y="778"/>
                  <a:pt x="540" y="778"/>
                </a:cubicBezTo>
                <a:cubicBezTo>
                  <a:pt x="568" y="772"/>
                  <a:pt x="587" y="762"/>
                  <a:pt x="608" y="751"/>
                </a:cubicBezTo>
                <a:cubicBezTo>
                  <a:pt x="585" y="729"/>
                  <a:pt x="563" y="707"/>
                  <a:pt x="541" y="686"/>
                </a:cubicBezTo>
                <a:cubicBezTo>
                  <a:pt x="512" y="697"/>
                  <a:pt x="481" y="703"/>
                  <a:pt x="448" y="70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58380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07243-DC6A-D78F-E767-6257DC826264}"/>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B879BC03-4886-B12D-0470-F6C72973B8D1}"/>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C29A5779-36F8-96AD-C811-5F889974057A}"/>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312EBD20-2CF2-5485-ECAB-8D72B906F956}"/>
              </a:ext>
            </a:extLst>
          </p:cNvPr>
          <p:cNvSpPr>
            <a:spLocks noGrp="1"/>
          </p:cNvSpPr>
          <p:nvPr>
            <p:ph type="sldNum" sz="quarter" idx="12"/>
          </p:nvPr>
        </p:nvSpPr>
        <p:spPr/>
        <p:txBody>
          <a:bodyPr/>
          <a:lstStyle/>
          <a:p>
            <a:fld id="{3ACDD500-7F1F-4995-B176-5463F0E054D5}" type="slidenum">
              <a:rPr lang="de-DE" smtClean="0"/>
              <a:pPr/>
              <a:t>19</a:t>
            </a:fld>
            <a:endParaRPr lang="de-DE" dirty="0"/>
          </a:p>
        </p:txBody>
      </p:sp>
      <p:sp>
        <p:nvSpPr>
          <p:cNvPr id="23" name="Titel 22">
            <a:extLst>
              <a:ext uri="{FF2B5EF4-FFF2-40B4-BE49-F238E27FC236}">
                <a16:creationId xmlns:a16="http://schemas.microsoft.com/office/drawing/2014/main" id="{48CE8C4A-B9FA-F38A-EBD1-C09D9E677324}"/>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8" name="Textfeld 7">
            <a:extLst>
              <a:ext uri="{FF2B5EF4-FFF2-40B4-BE49-F238E27FC236}">
                <a16:creationId xmlns:a16="http://schemas.microsoft.com/office/drawing/2014/main" id="{926324DB-35DE-B8C3-04C8-3C487F54E40A}"/>
              </a:ext>
            </a:extLst>
          </p:cNvPr>
          <p:cNvSpPr txBox="1"/>
          <p:nvPr/>
        </p:nvSpPr>
        <p:spPr>
          <a:xfrm>
            <a:off x="2560320" y="1821484"/>
            <a:ext cx="6937248" cy="392114"/>
          </a:xfrm>
          <a:prstGeom prst="rect">
            <a:avLst/>
          </a:prstGeom>
          <a:noFill/>
          <a:ln>
            <a:noFill/>
          </a:ln>
        </p:spPr>
        <p:txBody>
          <a:bodyPr wrap="square" lIns="0" tIns="0" rIns="0" bIns="0" rtlCol="0">
            <a:noAutofit/>
          </a:bodyPr>
          <a:lstStyle/>
          <a:p>
            <a:pPr marR="0" algn="ctr" defTabSz="914400" rtl="0" eaLnBrk="1" fontAlgn="auto" latinLnBrk="0" hangingPunct="1">
              <a:lnSpc>
                <a:spcPct val="90000"/>
              </a:lnSpc>
              <a:spcBef>
                <a:spcPts val="0"/>
              </a:spcBef>
              <a:spcAft>
                <a:spcPts val="1800"/>
              </a:spcAft>
              <a:buClr>
                <a:srgbClr val="0080C5"/>
              </a:buClr>
              <a:buSzTx/>
              <a:tabLst/>
            </a:pPr>
            <a:r>
              <a:rPr kumimoji="0" lang="de-DE" sz="4000" b="1" i="0" u="none" strike="noStrike" kern="1200" cap="none" spc="0" normalizeH="0" baseline="0" noProof="0" dirty="0">
                <a:ln>
                  <a:noFill/>
                </a:ln>
                <a:solidFill>
                  <a:srgbClr val="000000"/>
                </a:solidFill>
                <a:effectLst/>
                <a:uLnTx/>
                <a:uFillTx/>
                <a:latin typeface="Ebrima"/>
                <a:ea typeface="+mn-ea"/>
                <a:cs typeface="+mn-cs"/>
              </a:rPr>
              <a:t>Übersicht Use Cases</a:t>
            </a:r>
          </a:p>
        </p:txBody>
      </p:sp>
      <p:pic>
        <p:nvPicPr>
          <p:cNvPr id="2" name="Grafik 1">
            <a:extLst>
              <a:ext uri="{FF2B5EF4-FFF2-40B4-BE49-F238E27FC236}">
                <a16:creationId xmlns:a16="http://schemas.microsoft.com/office/drawing/2014/main" id="{BB4F72D6-5BC0-2EB1-FFB3-8E389A92020B}"/>
              </a:ext>
            </a:extLst>
          </p:cNvPr>
          <p:cNvPicPr>
            <a:picLocks noChangeAspect="1"/>
          </p:cNvPicPr>
          <p:nvPr/>
        </p:nvPicPr>
        <p:blipFill>
          <a:blip r:embed="rId2"/>
          <a:stretch>
            <a:fillRect/>
          </a:stretch>
        </p:blipFill>
        <p:spPr>
          <a:xfrm>
            <a:off x="4080722" y="2499089"/>
            <a:ext cx="3814656" cy="3814656"/>
          </a:xfrm>
          <a:prstGeom prst="rect">
            <a:avLst/>
          </a:prstGeom>
        </p:spPr>
      </p:pic>
    </p:spTree>
    <p:extLst>
      <p:ext uri="{BB962C8B-B14F-4D97-AF65-F5344CB8AC3E}">
        <p14:creationId xmlns:p14="http://schemas.microsoft.com/office/powerpoint/2010/main" val="102752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2</a:t>
            </a:fld>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10" name="Textfeld 9">
            <a:extLst>
              <a:ext uri="{FF2B5EF4-FFF2-40B4-BE49-F238E27FC236}">
                <a16:creationId xmlns:a16="http://schemas.microsoft.com/office/drawing/2014/main" id="{E002EFB1-3846-2F21-C8E7-0295B8333D5C}"/>
              </a:ext>
            </a:extLst>
          </p:cNvPr>
          <p:cNvSpPr txBox="1"/>
          <p:nvPr/>
        </p:nvSpPr>
        <p:spPr>
          <a:xfrm>
            <a:off x="558310" y="1084422"/>
            <a:ext cx="4564359" cy="5232202"/>
          </a:xfrm>
          <a:prstGeom prst="rect">
            <a:avLst/>
          </a:prstGeom>
          <a:noFill/>
          <a:ln>
            <a:solidFill>
              <a:schemeClr val="bg1">
                <a:lumMod val="75000"/>
              </a:schemeClr>
            </a:solidFill>
          </a:ln>
        </p:spPr>
        <p:txBody>
          <a:bodyPr wrap="square">
            <a:spAutoFit/>
          </a:bodyPr>
          <a:lstStyle/>
          <a:p>
            <a:r>
              <a:rPr lang="de-DE" sz="3600" b="1" dirty="0">
                <a:latin typeface="Arial Narrow" panose="020B0606020202030204" pitchFamily="34" charset="0"/>
              </a:rPr>
              <a:t>Was erwartet Sie heute?</a:t>
            </a:r>
          </a:p>
          <a:p>
            <a:endParaRPr lang="de-DE" dirty="0">
              <a:latin typeface="Arial Narrow" panose="020B0606020202030204" pitchFamily="34" charset="0"/>
            </a:endParaRPr>
          </a:p>
          <a:p>
            <a:r>
              <a:rPr lang="de-DE" sz="2000" dirty="0">
                <a:latin typeface="Arial Narrow" panose="020B0606020202030204" pitchFamily="34" charset="0"/>
              </a:rPr>
              <a:t>Nach diesem Unterrichtstag können Sie:</a:t>
            </a:r>
          </a:p>
          <a:p>
            <a:endParaRPr lang="de-DE" sz="2000" dirty="0">
              <a:latin typeface="Arial Narrow" panose="020B0606020202030204" pitchFamily="34" charset="0"/>
            </a:endParaRPr>
          </a:p>
          <a:p>
            <a:pPr marL="285750" indent="-285750">
              <a:buFont typeface="Arial" panose="020B0604020202020204" pitchFamily="34" charset="0"/>
              <a:buChar char="•"/>
            </a:pPr>
            <a:r>
              <a:rPr lang="de-DE" sz="2000" dirty="0">
                <a:latin typeface="Arial Narrow" panose="020B0606020202030204" pitchFamily="34" charset="0"/>
              </a:rPr>
              <a:t>Potenzielle Einsatzfelder von KI in der öffentlichen Verwaltung bewerten. </a:t>
            </a:r>
          </a:p>
          <a:p>
            <a:pPr marL="285750" indent="-285750">
              <a:buFont typeface="Arial" panose="020B0604020202020204" pitchFamily="34" charset="0"/>
              <a:buChar char="•"/>
            </a:pPr>
            <a:endParaRPr lang="de-DE" sz="2000" dirty="0">
              <a:latin typeface="Arial Narrow" panose="020B0606020202030204" pitchFamily="34" charset="0"/>
            </a:endParaRPr>
          </a:p>
          <a:p>
            <a:pPr marL="285750" indent="-285750">
              <a:buFont typeface="Arial" panose="020B0604020202020204" pitchFamily="34" charset="0"/>
              <a:buChar char="•"/>
            </a:pPr>
            <a:r>
              <a:rPr lang="de-DE" sz="2000" dirty="0">
                <a:latin typeface="Arial Narrow" panose="020B0606020202030204" pitchFamily="34" charset="0"/>
              </a:rPr>
              <a:t>Rechtliche Rahmenbedingungen beim Einsatz von KI berücksichtigen. </a:t>
            </a:r>
          </a:p>
          <a:p>
            <a:pPr marL="285750" indent="-285750">
              <a:buFont typeface="Arial" panose="020B0604020202020204" pitchFamily="34" charset="0"/>
              <a:buChar char="•"/>
            </a:pPr>
            <a:endParaRPr lang="de-DE" sz="2000" dirty="0">
              <a:latin typeface="Arial Narrow" panose="020B0606020202030204" pitchFamily="34" charset="0"/>
            </a:endParaRPr>
          </a:p>
          <a:p>
            <a:pPr marL="285750" indent="-285750">
              <a:buFont typeface="Arial" panose="020B0604020202020204" pitchFamily="34" charset="0"/>
              <a:buChar char="•"/>
            </a:pPr>
            <a:r>
              <a:rPr lang="de-DE" sz="2000" dirty="0">
                <a:latin typeface="Arial Narrow" panose="020B0606020202030204" pitchFamily="34" charset="0"/>
              </a:rPr>
              <a:t>KI-Anwendungen im Behördenalltag sicher, verantwortungsvoll und qualitätsbewusst nutzen. </a:t>
            </a:r>
          </a:p>
          <a:p>
            <a:endParaRPr lang="de-DE" sz="2000" dirty="0">
              <a:latin typeface="Arial Narrow" panose="020B0606020202030204" pitchFamily="34" charset="0"/>
            </a:endParaRPr>
          </a:p>
          <a:p>
            <a:pPr marL="285750" indent="-285750">
              <a:buFont typeface="Arial" panose="020B0604020202020204" pitchFamily="34" charset="0"/>
              <a:buChar char="•"/>
            </a:pPr>
            <a:r>
              <a:rPr lang="de-DE" sz="2000" dirty="0">
                <a:latin typeface="Arial Narrow" panose="020B0606020202030204" pitchFamily="34" charset="0"/>
              </a:rPr>
              <a:t>Chancen und Risiken von KI fundiert einschätzen.</a:t>
            </a:r>
          </a:p>
        </p:txBody>
      </p:sp>
      <p:pic>
        <p:nvPicPr>
          <p:cNvPr id="20" name="Grafik 19">
            <a:extLst>
              <a:ext uri="{FF2B5EF4-FFF2-40B4-BE49-F238E27FC236}">
                <a16:creationId xmlns:a16="http://schemas.microsoft.com/office/drawing/2014/main" id="{5695FE77-1FA1-3CF4-29D0-4585E70E6A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3923" y="1541142"/>
            <a:ext cx="5874588" cy="3916392"/>
          </a:xfrm>
          <a:prstGeom prst="rect">
            <a:avLst/>
          </a:prstGeom>
        </p:spPr>
      </p:pic>
      <p:sp>
        <p:nvSpPr>
          <p:cNvPr id="2" name="Rechteck 1">
            <a:extLst>
              <a:ext uri="{FF2B5EF4-FFF2-40B4-BE49-F238E27FC236}">
                <a16:creationId xmlns:a16="http://schemas.microsoft.com/office/drawing/2014/main" id="{AC5278AB-724C-8CFD-49EE-4E0638D83F4B}"/>
              </a:ext>
            </a:extLst>
          </p:cNvPr>
          <p:cNvSpPr/>
          <p:nvPr/>
        </p:nvSpPr>
        <p:spPr>
          <a:xfrm>
            <a:off x="6840070" y="5522976"/>
            <a:ext cx="4779695" cy="256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1000" dirty="0">
                <a:solidFill>
                  <a:schemeClr val="tx1"/>
                </a:solidFill>
              </a:rPr>
              <a:t>Hinweis: Bild wurde mit Hilfe von Künstlicher Intelligenz erstellt. </a:t>
            </a:r>
          </a:p>
        </p:txBody>
      </p:sp>
    </p:spTree>
    <p:extLst>
      <p:ext uri="{BB962C8B-B14F-4D97-AF65-F5344CB8AC3E}">
        <p14:creationId xmlns:p14="http://schemas.microsoft.com/office/powerpoint/2010/main" val="572677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feil: nach links 12">
            <a:extLst>
              <a:ext uri="{FF2B5EF4-FFF2-40B4-BE49-F238E27FC236}">
                <a16:creationId xmlns:a16="http://schemas.microsoft.com/office/drawing/2014/main" id="{2BFD4BDE-1E44-EDED-4943-589765536628}"/>
              </a:ext>
            </a:extLst>
          </p:cNvPr>
          <p:cNvSpPr/>
          <p:nvPr/>
        </p:nvSpPr>
        <p:spPr>
          <a:xfrm rot="18796585">
            <a:off x="7119025" y="3908608"/>
            <a:ext cx="2269193" cy="776048"/>
          </a:xfrm>
          <a:prstGeom prst="leftArrow">
            <a:avLst/>
          </a:prstGeom>
          <a:solidFill>
            <a:srgbClr val="8BBD0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20</a:t>
            </a:fld>
            <a:endParaRPr lang="de-DE"/>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9" name="Rectangle 6">
            <a:extLst>
              <a:ext uri="{FF2B5EF4-FFF2-40B4-BE49-F238E27FC236}">
                <a16:creationId xmlns:a16="http://schemas.microsoft.com/office/drawing/2014/main" id="{EF87DCF7-6C72-A23C-17C1-E831C95D41B3}"/>
              </a:ext>
            </a:extLst>
          </p:cNvPr>
          <p:cNvSpPr>
            <a:spLocks noChangeArrowheads="1"/>
          </p:cNvSpPr>
          <p:nvPr/>
        </p:nvSpPr>
        <p:spPr bwMode="auto">
          <a:xfrm>
            <a:off x="1017917" y="3749089"/>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 name="Rectangle 8">
            <a:extLst>
              <a:ext uri="{FF2B5EF4-FFF2-40B4-BE49-F238E27FC236}">
                <a16:creationId xmlns:a16="http://schemas.microsoft.com/office/drawing/2014/main" id="{A31BDFE2-ED24-6996-7533-A6FC46873C23}"/>
              </a:ext>
            </a:extLst>
          </p:cNvPr>
          <p:cNvSpPr>
            <a:spLocks noChangeArrowheads="1"/>
          </p:cNvSpPr>
          <p:nvPr/>
        </p:nvSpPr>
        <p:spPr bwMode="auto">
          <a:xfrm>
            <a:off x="1017917" y="425391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Rechteck 6">
            <a:extLst>
              <a:ext uri="{FF2B5EF4-FFF2-40B4-BE49-F238E27FC236}">
                <a16:creationId xmlns:a16="http://schemas.microsoft.com/office/drawing/2014/main" id="{9F5DBD79-2379-9918-35C0-51DFBDB3C28D}"/>
              </a:ext>
            </a:extLst>
          </p:cNvPr>
          <p:cNvSpPr/>
          <p:nvPr/>
        </p:nvSpPr>
        <p:spPr>
          <a:xfrm>
            <a:off x="478236" y="4166825"/>
            <a:ext cx="2087592" cy="1850565"/>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bg1"/>
                </a:solidFill>
              </a:rPr>
              <a:t>Datenqualität</a:t>
            </a:r>
          </a:p>
          <a:p>
            <a:pPr algn="ctr"/>
            <a:endParaRPr lang="de-DE" b="1" dirty="0">
              <a:solidFill>
                <a:schemeClr val="bg1"/>
              </a:solidFill>
            </a:endParaRPr>
          </a:p>
          <a:p>
            <a:pPr algn="ctr"/>
            <a:r>
              <a:rPr lang="de-DE" b="1" dirty="0">
                <a:solidFill>
                  <a:schemeClr val="bg1"/>
                </a:solidFill>
              </a:rPr>
              <a:t>(„Garbage in- Garbage out“)</a:t>
            </a:r>
          </a:p>
        </p:txBody>
      </p:sp>
      <p:sp>
        <p:nvSpPr>
          <p:cNvPr id="11" name="Rechteck 10">
            <a:extLst>
              <a:ext uri="{FF2B5EF4-FFF2-40B4-BE49-F238E27FC236}">
                <a16:creationId xmlns:a16="http://schemas.microsoft.com/office/drawing/2014/main" id="{97B432D4-77AD-B94C-CAC3-CA343CA17CF1}"/>
              </a:ext>
            </a:extLst>
          </p:cNvPr>
          <p:cNvSpPr/>
          <p:nvPr/>
        </p:nvSpPr>
        <p:spPr>
          <a:xfrm>
            <a:off x="2843385" y="4166826"/>
            <a:ext cx="2131694" cy="185056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bg1"/>
                </a:solidFill>
              </a:rPr>
              <a:t>Standardisierte und digitalisierte Verwaltung-prozesse</a:t>
            </a:r>
          </a:p>
        </p:txBody>
      </p:sp>
      <p:sp>
        <p:nvSpPr>
          <p:cNvPr id="12" name="Rechteck 11">
            <a:extLst>
              <a:ext uri="{FF2B5EF4-FFF2-40B4-BE49-F238E27FC236}">
                <a16:creationId xmlns:a16="http://schemas.microsoft.com/office/drawing/2014/main" id="{5EC2A212-B9A3-9E8C-F324-1D81FF6EA2E1}"/>
              </a:ext>
            </a:extLst>
          </p:cNvPr>
          <p:cNvSpPr/>
          <p:nvPr/>
        </p:nvSpPr>
        <p:spPr>
          <a:xfrm>
            <a:off x="5289250" y="4167893"/>
            <a:ext cx="2088000" cy="1854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bg1"/>
                </a:solidFill>
              </a:rPr>
              <a:t>Akzeptanz der Mitarbeitenden </a:t>
            </a:r>
          </a:p>
        </p:txBody>
      </p:sp>
      <p:sp>
        <p:nvSpPr>
          <p:cNvPr id="15" name="Flussdiagramm: Prozess 14">
            <a:extLst>
              <a:ext uri="{FF2B5EF4-FFF2-40B4-BE49-F238E27FC236}">
                <a16:creationId xmlns:a16="http://schemas.microsoft.com/office/drawing/2014/main" id="{89034673-1049-E95D-BB1F-2913EFDBFDC5}"/>
              </a:ext>
            </a:extLst>
          </p:cNvPr>
          <p:cNvSpPr/>
          <p:nvPr/>
        </p:nvSpPr>
        <p:spPr>
          <a:xfrm>
            <a:off x="6648867" y="1400508"/>
            <a:ext cx="4902961" cy="2193005"/>
          </a:xfrm>
          <a:prstGeom prst="flowChartProcess">
            <a:avLst/>
          </a:prstGeom>
          <a:solidFill>
            <a:srgbClr val="8BBD0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000" dirty="0">
                <a:solidFill>
                  <a:schemeClr val="bg1"/>
                </a:solidFill>
              </a:rPr>
              <a:t>Change-Management:</a:t>
            </a:r>
          </a:p>
          <a:p>
            <a:pPr algn="ctr"/>
            <a:endParaRPr lang="de-DE" dirty="0">
              <a:solidFill>
                <a:schemeClr val="bg1"/>
              </a:solidFill>
            </a:endParaRPr>
          </a:p>
          <a:p>
            <a:pPr algn="ctr"/>
            <a:r>
              <a:rPr lang="de-DE" dirty="0"/>
              <a:t>Der erfolgreiche Einsatz von KI ist nicht nur eine technische, sondern vor allem eine organisatorische und kulturelle Veränderung, die die Akzeptanz und Befähigung der Mitarbeitenden erfordert.</a:t>
            </a:r>
            <a:endParaRPr lang="de-DE" dirty="0">
              <a:solidFill>
                <a:schemeClr val="bg1"/>
              </a:solidFill>
            </a:endParaRPr>
          </a:p>
        </p:txBody>
      </p:sp>
      <p:pic>
        <p:nvPicPr>
          <p:cNvPr id="17" name="Grafik 16">
            <a:extLst>
              <a:ext uri="{FF2B5EF4-FFF2-40B4-BE49-F238E27FC236}">
                <a16:creationId xmlns:a16="http://schemas.microsoft.com/office/drawing/2014/main" id="{18E49A44-47F9-EDC2-5F79-2B2AE5ED5D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8535" y="3936291"/>
            <a:ext cx="2623293" cy="2623293"/>
          </a:xfrm>
          <a:prstGeom prst="rect">
            <a:avLst/>
          </a:prstGeom>
        </p:spPr>
      </p:pic>
      <p:sp>
        <p:nvSpPr>
          <p:cNvPr id="6" name="Sprechblase: rechteckig mit abgerundeten Ecken 5">
            <a:extLst>
              <a:ext uri="{FF2B5EF4-FFF2-40B4-BE49-F238E27FC236}">
                <a16:creationId xmlns:a16="http://schemas.microsoft.com/office/drawing/2014/main" id="{7A286FEA-FE5F-9FD1-0639-57FB5BB389AB}"/>
              </a:ext>
            </a:extLst>
          </p:cNvPr>
          <p:cNvSpPr/>
          <p:nvPr/>
        </p:nvSpPr>
        <p:spPr>
          <a:xfrm>
            <a:off x="955826" y="1206367"/>
            <a:ext cx="5361403" cy="1949634"/>
          </a:xfrm>
          <a:prstGeom prst="wedgeRoundRectCallou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400" dirty="0">
                <a:solidFill>
                  <a:schemeClr val="tx1"/>
                </a:solidFill>
                <a:latin typeface="Arial Narrow" panose="020B0606020202030204" pitchFamily="34" charset="0"/>
              </a:rPr>
              <a:t>Welche Voraussetzungen sind für einen erfolgreichen KI-Einsatz wichtig?</a:t>
            </a:r>
          </a:p>
        </p:txBody>
      </p:sp>
      <p:pic>
        <p:nvPicPr>
          <p:cNvPr id="16" name="Grafik 15">
            <a:extLst>
              <a:ext uri="{FF2B5EF4-FFF2-40B4-BE49-F238E27FC236}">
                <a16:creationId xmlns:a16="http://schemas.microsoft.com/office/drawing/2014/main" id="{9497A8F4-09A8-E4AD-4CD8-0C584BC019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626" y="3374303"/>
            <a:ext cx="457200" cy="517525"/>
          </a:xfrm>
          <a:prstGeom prst="rect">
            <a:avLst/>
          </a:prstGeom>
          <a:noFill/>
        </p:spPr>
      </p:pic>
    </p:spTree>
    <p:extLst>
      <p:ext uri="{BB962C8B-B14F-4D97-AF65-F5344CB8AC3E}">
        <p14:creationId xmlns:p14="http://schemas.microsoft.com/office/powerpoint/2010/main" val="716016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21</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pPr>
              <a:tabLst>
                <a:tab pos="368935" algn="l"/>
              </a:tabLst>
            </a:pPr>
            <a:r>
              <a:rPr lang="de-DE" sz="2000" kern="100" dirty="0">
                <a:cs typeface="Times New Roman" panose="02020603050405020304" pitchFamily="18" charset="0"/>
              </a:rPr>
              <a:t>Risiken (Fehleranfälligkeiten, Bias, Intransparenz, Black-Box-Problematik)</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6" name="Textfeld 5">
            <a:extLst>
              <a:ext uri="{FF2B5EF4-FFF2-40B4-BE49-F238E27FC236}">
                <a16:creationId xmlns:a16="http://schemas.microsoft.com/office/drawing/2014/main" id="{F7A246FA-78CC-4BF8-C286-07194CA8AD03}"/>
              </a:ext>
            </a:extLst>
          </p:cNvPr>
          <p:cNvSpPr txBox="1"/>
          <p:nvPr/>
        </p:nvSpPr>
        <p:spPr>
          <a:xfrm>
            <a:off x="518318" y="1502409"/>
            <a:ext cx="11157743" cy="1015663"/>
          </a:xfrm>
          <a:prstGeom prst="rect">
            <a:avLst/>
          </a:prstGeom>
          <a:noFill/>
          <a:ln>
            <a:noFill/>
          </a:ln>
        </p:spPr>
        <p:txBody>
          <a:bodyPr wrap="square">
            <a:spAutoFit/>
          </a:bodyPr>
          <a:lstStyle/>
          <a:p>
            <a:pPr algn="just"/>
            <a:r>
              <a:rPr lang="de-DE" sz="2000" dirty="0">
                <a:effectLst/>
                <a:ea typeface="Times New Roman" panose="02020603050405020304" pitchFamily="18" charset="0"/>
              </a:rPr>
              <a:t>KI-Systeme bieten große Potenziale, sind jedoch nicht frei von Risiken. Insbesondere </a:t>
            </a:r>
            <a:r>
              <a:rPr lang="de-DE" sz="2000" b="1" dirty="0">
                <a:effectLst/>
                <a:ea typeface="Times New Roman" panose="02020603050405020304" pitchFamily="18" charset="0"/>
              </a:rPr>
              <a:t>fehlerhafte Ergebnisse</a:t>
            </a:r>
            <a:r>
              <a:rPr lang="de-DE" sz="2000" dirty="0">
                <a:effectLst/>
                <a:ea typeface="Times New Roman" panose="02020603050405020304" pitchFamily="18" charset="0"/>
              </a:rPr>
              <a:t>, </a:t>
            </a:r>
            <a:r>
              <a:rPr lang="de-DE" sz="2000" b="1" dirty="0">
                <a:effectLst/>
                <a:ea typeface="Times New Roman" panose="02020603050405020304" pitchFamily="18" charset="0"/>
              </a:rPr>
              <a:t>diskriminierende Verzerrungen</a:t>
            </a:r>
            <a:r>
              <a:rPr lang="de-DE" sz="2000" dirty="0">
                <a:effectLst/>
                <a:ea typeface="Times New Roman" panose="02020603050405020304" pitchFamily="18" charset="0"/>
              </a:rPr>
              <a:t> sowie </a:t>
            </a:r>
            <a:r>
              <a:rPr lang="de-DE" sz="2000" b="1" dirty="0">
                <a:effectLst/>
                <a:ea typeface="Times New Roman" panose="02020603050405020304" pitchFamily="18" charset="0"/>
              </a:rPr>
              <a:t>mangelnde Nachvollziehbarkeit</a:t>
            </a:r>
            <a:r>
              <a:rPr lang="de-DE" sz="2000" dirty="0">
                <a:effectLst/>
                <a:ea typeface="Times New Roman" panose="02020603050405020304" pitchFamily="18" charset="0"/>
              </a:rPr>
              <a:t> stellen Herausforderungen für den Einsatz von KI im öffentlichen Sektor dar.</a:t>
            </a:r>
            <a:endParaRPr lang="de-DE" sz="2400" dirty="0">
              <a:effectLst/>
              <a:ea typeface="Times New Roman" panose="02020603050405020304" pitchFamily="18" charset="0"/>
            </a:endParaRPr>
          </a:p>
        </p:txBody>
      </p:sp>
      <p:sp>
        <p:nvSpPr>
          <p:cNvPr id="7" name="Rechteck 6">
            <a:extLst>
              <a:ext uri="{FF2B5EF4-FFF2-40B4-BE49-F238E27FC236}">
                <a16:creationId xmlns:a16="http://schemas.microsoft.com/office/drawing/2014/main" id="{4E55D563-D72F-5E5E-E7CD-B00BF4717A74}"/>
              </a:ext>
            </a:extLst>
          </p:cNvPr>
          <p:cNvSpPr/>
          <p:nvPr/>
        </p:nvSpPr>
        <p:spPr>
          <a:xfrm>
            <a:off x="516835" y="2901545"/>
            <a:ext cx="3130227" cy="279652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8" name="Rechteck 7">
            <a:extLst>
              <a:ext uri="{FF2B5EF4-FFF2-40B4-BE49-F238E27FC236}">
                <a16:creationId xmlns:a16="http://schemas.microsoft.com/office/drawing/2014/main" id="{200D059B-3FAE-9538-58D3-3192E776653B}"/>
              </a:ext>
            </a:extLst>
          </p:cNvPr>
          <p:cNvSpPr/>
          <p:nvPr/>
        </p:nvSpPr>
        <p:spPr>
          <a:xfrm>
            <a:off x="4243893" y="2901545"/>
            <a:ext cx="2849953" cy="279652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9" name="Rechteck 8">
            <a:extLst>
              <a:ext uri="{FF2B5EF4-FFF2-40B4-BE49-F238E27FC236}">
                <a16:creationId xmlns:a16="http://schemas.microsoft.com/office/drawing/2014/main" id="{7106ECAD-17C0-1B78-ED9B-CA0976303673}"/>
              </a:ext>
            </a:extLst>
          </p:cNvPr>
          <p:cNvSpPr/>
          <p:nvPr/>
        </p:nvSpPr>
        <p:spPr>
          <a:xfrm>
            <a:off x="7751047" y="2941667"/>
            <a:ext cx="3924118" cy="27564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pic>
        <p:nvPicPr>
          <p:cNvPr id="10" name="Grafik 9">
            <a:extLst>
              <a:ext uri="{FF2B5EF4-FFF2-40B4-BE49-F238E27FC236}">
                <a16:creationId xmlns:a16="http://schemas.microsoft.com/office/drawing/2014/main" id="{A770D0CD-7189-2B8D-285B-40617F88E0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26900" r="68055" b="26884"/>
          <a:stretch/>
        </p:blipFill>
        <p:spPr bwMode="auto">
          <a:xfrm>
            <a:off x="1478773" y="3179843"/>
            <a:ext cx="1139190" cy="1099185"/>
          </a:xfrm>
          <a:prstGeom prst="rect">
            <a:avLst/>
          </a:prstGeom>
          <a:ln>
            <a:noFill/>
          </a:ln>
          <a:extLst>
            <a:ext uri="{53640926-AAD7-44D8-BBD7-CCE9431645EC}">
              <a14:shadowObscured xmlns:a14="http://schemas.microsoft.com/office/drawing/2010/main"/>
            </a:ext>
          </a:extLst>
        </p:spPr>
      </p:pic>
      <p:pic>
        <p:nvPicPr>
          <p:cNvPr id="11" name="Grafik 10">
            <a:extLst>
              <a:ext uri="{FF2B5EF4-FFF2-40B4-BE49-F238E27FC236}">
                <a16:creationId xmlns:a16="http://schemas.microsoft.com/office/drawing/2014/main" id="{FFEF2A1B-FEBE-87BE-A43D-BA4FE189B2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088" t="28775" r="31848" b="29366"/>
          <a:stretch/>
        </p:blipFill>
        <p:spPr bwMode="auto">
          <a:xfrm>
            <a:off x="4987508" y="3225562"/>
            <a:ext cx="1301115" cy="1007745"/>
          </a:xfrm>
          <a:prstGeom prst="rect">
            <a:avLst/>
          </a:prstGeom>
          <a:ln>
            <a:noFill/>
          </a:ln>
          <a:extLst>
            <a:ext uri="{53640926-AAD7-44D8-BBD7-CCE9431645EC}">
              <a14:shadowObscured xmlns:a14="http://schemas.microsoft.com/office/drawing/2010/main"/>
            </a:ext>
          </a:extLst>
        </p:spPr>
      </p:pic>
      <p:pic>
        <p:nvPicPr>
          <p:cNvPr id="12" name="Grafik 11">
            <a:extLst>
              <a:ext uri="{FF2B5EF4-FFF2-40B4-BE49-F238E27FC236}">
                <a16:creationId xmlns:a16="http://schemas.microsoft.com/office/drawing/2014/main" id="{53DE8117-89B1-5D30-2CBB-9247863334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20" t="17100" b="17084"/>
          <a:stretch/>
        </p:blipFill>
        <p:spPr bwMode="auto">
          <a:xfrm>
            <a:off x="9163981" y="2992599"/>
            <a:ext cx="1080738" cy="1553915"/>
          </a:xfrm>
          <a:prstGeom prst="rect">
            <a:avLst/>
          </a:prstGeom>
          <a:ln>
            <a:noFill/>
          </a:ln>
          <a:extLst>
            <a:ext uri="{53640926-AAD7-44D8-BBD7-CCE9431645EC}">
              <a14:shadowObscured xmlns:a14="http://schemas.microsoft.com/office/drawing/2010/main"/>
            </a:ext>
          </a:extLst>
        </p:spPr>
      </p:pic>
      <p:sp>
        <p:nvSpPr>
          <p:cNvPr id="14" name="Textfeld 13">
            <a:extLst>
              <a:ext uri="{FF2B5EF4-FFF2-40B4-BE49-F238E27FC236}">
                <a16:creationId xmlns:a16="http://schemas.microsoft.com/office/drawing/2014/main" id="{50BA0A2F-1470-316A-CA26-D00B180C8895}"/>
              </a:ext>
            </a:extLst>
          </p:cNvPr>
          <p:cNvSpPr txBox="1"/>
          <p:nvPr/>
        </p:nvSpPr>
        <p:spPr>
          <a:xfrm>
            <a:off x="516835" y="4282867"/>
            <a:ext cx="3130227" cy="1077218"/>
          </a:xfrm>
          <a:prstGeom prst="rect">
            <a:avLst/>
          </a:prstGeom>
          <a:noFill/>
        </p:spPr>
        <p:txBody>
          <a:bodyPr wrap="square">
            <a:spAutoFit/>
          </a:bodyPr>
          <a:lstStyle/>
          <a:p>
            <a:pPr algn="ctr"/>
            <a:r>
              <a:rPr lang="de-DE" sz="3200" b="1" dirty="0">
                <a:solidFill>
                  <a:srgbClr val="FFFFFF"/>
                </a:solidFill>
                <a:effectLst/>
                <a:latin typeface="Arial Narrow" panose="020B0606020202030204" pitchFamily="34" charset="0"/>
                <a:ea typeface="Times New Roman" panose="02020603050405020304" pitchFamily="18" charset="0"/>
              </a:rPr>
              <a:t>Fehleranfälligkeit Halluzinationen</a:t>
            </a:r>
            <a:endParaRPr lang="de-DE" sz="2800" dirty="0">
              <a:effectLst/>
              <a:latin typeface="Arial Narrow" panose="020B0606020202030204" pitchFamily="34" charset="0"/>
              <a:ea typeface="Times New Roman" panose="02020603050405020304" pitchFamily="18" charset="0"/>
            </a:endParaRPr>
          </a:p>
        </p:txBody>
      </p:sp>
      <p:sp>
        <p:nvSpPr>
          <p:cNvPr id="15" name="Textfeld 14">
            <a:extLst>
              <a:ext uri="{FF2B5EF4-FFF2-40B4-BE49-F238E27FC236}">
                <a16:creationId xmlns:a16="http://schemas.microsoft.com/office/drawing/2014/main" id="{A157BA7D-6C04-4C40-60AE-EA79526A3EF9}"/>
              </a:ext>
            </a:extLst>
          </p:cNvPr>
          <p:cNvSpPr txBox="1"/>
          <p:nvPr/>
        </p:nvSpPr>
        <p:spPr>
          <a:xfrm>
            <a:off x="4257531" y="4282867"/>
            <a:ext cx="2836315" cy="1077218"/>
          </a:xfrm>
          <a:prstGeom prst="rect">
            <a:avLst/>
          </a:prstGeom>
          <a:noFill/>
        </p:spPr>
        <p:txBody>
          <a:bodyPr wrap="square">
            <a:spAutoFit/>
          </a:bodyPr>
          <a:lstStyle/>
          <a:p>
            <a:pPr algn="ctr"/>
            <a:r>
              <a:rPr lang="de-DE" sz="3200" b="1" dirty="0">
                <a:solidFill>
                  <a:srgbClr val="FFFFFF"/>
                </a:solidFill>
                <a:latin typeface="Arial Narrow" panose="020B0606020202030204" pitchFamily="34" charset="0"/>
              </a:rPr>
              <a:t>Bias Diskriminierung</a:t>
            </a:r>
          </a:p>
        </p:txBody>
      </p:sp>
      <p:sp>
        <p:nvSpPr>
          <p:cNvPr id="16" name="Textfeld 15">
            <a:extLst>
              <a:ext uri="{FF2B5EF4-FFF2-40B4-BE49-F238E27FC236}">
                <a16:creationId xmlns:a16="http://schemas.microsoft.com/office/drawing/2014/main" id="{03DF84F3-4BF3-62A1-4EE3-8CE323892D8F}"/>
              </a:ext>
            </a:extLst>
          </p:cNvPr>
          <p:cNvSpPr txBox="1"/>
          <p:nvPr/>
        </p:nvSpPr>
        <p:spPr>
          <a:xfrm>
            <a:off x="7754098" y="4322990"/>
            <a:ext cx="3921067" cy="1077218"/>
          </a:xfrm>
          <a:prstGeom prst="rect">
            <a:avLst/>
          </a:prstGeom>
          <a:noFill/>
        </p:spPr>
        <p:txBody>
          <a:bodyPr wrap="square">
            <a:spAutoFit/>
          </a:bodyPr>
          <a:lstStyle/>
          <a:p>
            <a:pPr algn="ctr"/>
            <a:r>
              <a:rPr lang="de-DE" sz="3200" b="1" dirty="0">
                <a:solidFill>
                  <a:srgbClr val="FFFFFF"/>
                </a:solidFill>
                <a:latin typeface="Arial Narrow" panose="020B0606020202030204" pitchFamily="34" charset="0"/>
              </a:rPr>
              <a:t>Intransparenz </a:t>
            </a:r>
            <a:br>
              <a:rPr lang="de-DE" sz="3200" b="1" dirty="0">
                <a:solidFill>
                  <a:srgbClr val="FFFFFF"/>
                </a:solidFill>
                <a:latin typeface="Arial Narrow" panose="020B0606020202030204" pitchFamily="34" charset="0"/>
              </a:rPr>
            </a:br>
            <a:r>
              <a:rPr lang="de-DE" sz="3200" b="1" dirty="0">
                <a:solidFill>
                  <a:srgbClr val="FFFFFF"/>
                </a:solidFill>
                <a:latin typeface="Arial Narrow" panose="020B0606020202030204" pitchFamily="34" charset="0"/>
              </a:rPr>
              <a:t>Black-Box-Problematik</a:t>
            </a:r>
          </a:p>
        </p:txBody>
      </p:sp>
      <p:sp>
        <p:nvSpPr>
          <p:cNvPr id="13" name="Textfeld 12">
            <a:extLst>
              <a:ext uri="{FF2B5EF4-FFF2-40B4-BE49-F238E27FC236}">
                <a16:creationId xmlns:a16="http://schemas.microsoft.com/office/drawing/2014/main" id="{67E845DF-FA60-2FB2-A0A1-0247FA7CB4CF}"/>
              </a:ext>
            </a:extLst>
          </p:cNvPr>
          <p:cNvSpPr txBox="1"/>
          <p:nvPr/>
        </p:nvSpPr>
        <p:spPr>
          <a:xfrm>
            <a:off x="516835" y="5927836"/>
            <a:ext cx="9369548" cy="369332"/>
          </a:xfrm>
          <a:prstGeom prst="rect">
            <a:avLst/>
          </a:prstGeom>
          <a:noFill/>
        </p:spPr>
        <p:txBody>
          <a:bodyPr wrap="square">
            <a:spAutoFit/>
          </a:bodyPr>
          <a:lstStyle/>
          <a:p>
            <a:r>
              <a:rPr lang="de-DE" dirty="0">
                <a:hlinkClick r:id="rId5"/>
              </a:rPr>
              <a:t>https://suprmind.ai/?session=78f85d97-0cca-4445-a22a-dc59f9548663</a:t>
            </a:r>
            <a:endParaRPr lang="de-DE" dirty="0"/>
          </a:p>
        </p:txBody>
      </p:sp>
    </p:spTree>
    <p:extLst>
      <p:ext uri="{BB962C8B-B14F-4D97-AF65-F5344CB8AC3E}">
        <p14:creationId xmlns:p14="http://schemas.microsoft.com/office/powerpoint/2010/main" val="1135659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91F384C1-8ABC-426A-32DB-C051AFB68E2D}"/>
              </a:ext>
            </a:extLst>
          </p:cNvPr>
          <p:cNvSpPr>
            <a:spLocks noGrp="1"/>
          </p:cNvSpPr>
          <p:nvPr>
            <p:ph type="pic" sz="quarter" idx="16"/>
          </p:nvPr>
        </p:nvSpPr>
        <p:spPr/>
        <p:txBody>
          <a:bodyPr/>
          <a:lstStyle/>
          <a:p>
            <a:endParaRPr lang="de-DE"/>
          </a:p>
        </p:txBody>
      </p:sp>
      <p:sp>
        <p:nvSpPr>
          <p:cNvPr id="8" name="Titel 7">
            <a:extLst>
              <a:ext uri="{FF2B5EF4-FFF2-40B4-BE49-F238E27FC236}">
                <a16:creationId xmlns:a16="http://schemas.microsoft.com/office/drawing/2014/main" id="{A7E139E4-1760-B375-82F4-3346D6B645B0}"/>
              </a:ext>
            </a:extLst>
          </p:cNvPr>
          <p:cNvSpPr>
            <a:spLocks noGrp="1"/>
          </p:cNvSpPr>
          <p:nvPr>
            <p:ph type="title"/>
          </p:nvPr>
        </p:nvSpPr>
        <p:spPr>
          <a:xfrm>
            <a:off x="518318" y="1451945"/>
            <a:ext cx="11157745" cy="1495794"/>
          </a:xfrm>
        </p:spPr>
        <p:txBody>
          <a:bodyPr/>
          <a:lstStyle/>
          <a:p>
            <a:r>
              <a:rPr lang="de-DE" sz="5400" dirty="0"/>
              <a:t>Rechtlicher Rahmen für den Einsatz von KI</a:t>
            </a:r>
          </a:p>
        </p:txBody>
      </p:sp>
      <p:sp>
        <p:nvSpPr>
          <p:cNvPr id="4" name="Foliennummernplatzhalter 3">
            <a:extLst>
              <a:ext uri="{FF2B5EF4-FFF2-40B4-BE49-F238E27FC236}">
                <a16:creationId xmlns:a16="http://schemas.microsoft.com/office/drawing/2014/main" id="{58783CAF-2031-83CD-9C04-4AEB81EC7FEF}"/>
              </a:ext>
            </a:extLst>
          </p:cNvPr>
          <p:cNvSpPr>
            <a:spLocks noGrp="1"/>
          </p:cNvSpPr>
          <p:nvPr>
            <p:ph type="sldNum" sz="quarter" idx="4294967295"/>
          </p:nvPr>
        </p:nvSpPr>
        <p:spPr>
          <a:xfrm>
            <a:off x="11942763" y="6599238"/>
            <a:ext cx="249237" cy="153987"/>
          </a:xfrm>
        </p:spPr>
        <p:txBody>
          <a:bodyPr/>
          <a:lstStyle/>
          <a:p>
            <a:fld id="{3ACDD500-7F1F-4995-B176-5463F0E054D5}" type="slidenum">
              <a:rPr lang="de-DE" smtClean="0"/>
              <a:pPr/>
              <a:t>22</a:t>
            </a:fld>
            <a:endParaRPr lang="de-DE" dirty="0"/>
          </a:p>
        </p:txBody>
      </p:sp>
    </p:spTree>
    <p:extLst>
      <p:ext uri="{BB962C8B-B14F-4D97-AF65-F5344CB8AC3E}">
        <p14:creationId xmlns:p14="http://schemas.microsoft.com/office/powerpoint/2010/main" val="2262207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23</a:t>
            </a:fld>
            <a:endParaRPr lang="de-DE"/>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49242AC4-9AE5-BC24-3E8F-1A6A1A451777}"/>
              </a:ext>
            </a:extLst>
          </p:cNvPr>
          <p:cNvSpPr>
            <a:spLocks noGrp="1"/>
          </p:cNvSpPr>
          <p:nvPr>
            <p:ph type="body" sz="quarter" idx="14"/>
          </p:nvPr>
        </p:nvSpPr>
        <p:spPr>
          <a:xfrm>
            <a:off x="518318" y="889661"/>
            <a:ext cx="9368065" cy="443198"/>
          </a:xfrm>
        </p:spPr>
        <p:txBody>
          <a:bodyPr/>
          <a:lstStyle/>
          <a:p>
            <a:r>
              <a:rPr lang="de-DE" sz="2000" kern="100" dirty="0">
                <a:cs typeface="Times New Roman" panose="02020603050405020304" pitchFamily="18" charset="0"/>
              </a:rPr>
              <a:t>KI-Verordnung (EU AI Act)</a:t>
            </a:r>
          </a:p>
        </p:txBody>
      </p:sp>
      <p:sp>
        <p:nvSpPr>
          <p:cNvPr id="2" name="Flussdiagramm: Prozess 1">
            <a:extLst>
              <a:ext uri="{FF2B5EF4-FFF2-40B4-BE49-F238E27FC236}">
                <a16:creationId xmlns:a16="http://schemas.microsoft.com/office/drawing/2014/main" id="{B3354D86-9928-7E18-7ED2-0EA8767DC125}"/>
              </a:ext>
            </a:extLst>
          </p:cNvPr>
          <p:cNvSpPr/>
          <p:nvPr/>
        </p:nvSpPr>
        <p:spPr>
          <a:xfrm>
            <a:off x="6420872" y="1531568"/>
            <a:ext cx="3692106" cy="433908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sz="2000" dirty="0">
              <a:solidFill>
                <a:schemeClr val="bg1"/>
              </a:solidFill>
            </a:endParaRPr>
          </a:p>
        </p:txBody>
      </p:sp>
      <p:pic>
        <p:nvPicPr>
          <p:cNvPr id="7" name="Grafik 6">
            <a:extLst>
              <a:ext uri="{FF2B5EF4-FFF2-40B4-BE49-F238E27FC236}">
                <a16:creationId xmlns:a16="http://schemas.microsoft.com/office/drawing/2014/main" id="{C34D9647-9E91-BE39-EA00-81FDD22BC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4206" y="1845545"/>
            <a:ext cx="2805437" cy="2805437"/>
          </a:xfrm>
          <a:prstGeom prst="rect">
            <a:avLst/>
          </a:prstGeom>
        </p:spPr>
      </p:pic>
      <p:sp>
        <p:nvSpPr>
          <p:cNvPr id="8" name="Rechteck: gefaltete Ecke 7">
            <a:extLst>
              <a:ext uri="{FF2B5EF4-FFF2-40B4-BE49-F238E27FC236}">
                <a16:creationId xmlns:a16="http://schemas.microsoft.com/office/drawing/2014/main" id="{23F7AB48-D579-3ECC-2606-9F40B76A1D17}"/>
              </a:ext>
            </a:extLst>
          </p:cNvPr>
          <p:cNvSpPr/>
          <p:nvPr/>
        </p:nvSpPr>
        <p:spPr>
          <a:xfrm>
            <a:off x="518318" y="1531568"/>
            <a:ext cx="5039897" cy="4860088"/>
          </a:xfrm>
          <a:prstGeom prst="foldedCorner">
            <a:avLst/>
          </a:prstGeom>
          <a:solidFill>
            <a:srgbClr val="AAAAA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br>
              <a:rPr lang="de-DE" sz="2000" dirty="0">
                <a:solidFill>
                  <a:schemeClr val="bg1"/>
                </a:solidFill>
              </a:rPr>
            </a:br>
            <a:r>
              <a:rPr lang="de-DE" sz="2000" dirty="0">
                <a:solidFill>
                  <a:schemeClr val="bg1"/>
                </a:solidFill>
              </a:rPr>
              <a:t>Verordnung (EU) 2024/1689 vom 13. Juni 2024 zur Festlegung harmonisierter Vorschriften für künstliche Intelligenz: </a:t>
            </a:r>
            <a:br>
              <a:rPr lang="de-DE" sz="2000" dirty="0">
                <a:solidFill>
                  <a:schemeClr val="bg1"/>
                </a:solidFill>
              </a:rPr>
            </a:br>
            <a:r>
              <a:rPr lang="de-DE" sz="2000" b="1" dirty="0">
                <a:solidFill>
                  <a:schemeClr val="bg1"/>
                </a:solidFill>
              </a:rPr>
              <a:t>KI-Verordnung (KI) </a:t>
            </a:r>
            <a:endParaRPr lang="de-DE" sz="2000" dirty="0">
              <a:solidFill>
                <a:schemeClr val="bg1"/>
              </a:solidFill>
            </a:endParaRPr>
          </a:p>
          <a:p>
            <a:pPr lvl="1"/>
            <a:endParaRPr lang="de-DE" sz="2000" dirty="0">
              <a:solidFill>
                <a:schemeClr val="bg1"/>
              </a:solidFill>
            </a:endParaRPr>
          </a:p>
          <a:p>
            <a:pPr marL="742950" lvl="1" indent="-285750">
              <a:buFont typeface="Arial" panose="020B0604020202020204" pitchFamily="34" charset="0"/>
              <a:buChar char="•"/>
            </a:pPr>
            <a:r>
              <a:rPr lang="de-DE" sz="2000" dirty="0"/>
              <a:t>Europäischer Rechtsrahmen </a:t>
            </a:r>
          </a:p>
          <a:p>
            <a:pPr marL="742950" lvl="1" indent="-285750">
              <a:buFont typeface="Arial" panose="020B0604020202020204" pitchFamily="34" charset="0"/>
              <a:buChar char="•"/>
            </a:pPr>
            <a:r>
              <a:rPr lang="de-DE" sz="2000" dirty="0"/>
              <a:t>Erstes umfassendes KI-Regelwerk weltweit </a:t>
            </a:r>
          </a:p>
          <a:p>
            <a:pPr marL="742950" lvl="1" indent="-285750">
              <a:buFont typeface="Arial" panose="020B0604020202020204" pitchFamily="34" charset="0"/>
              <a:buChar char="•"/>
            </a:pPr>
            <a:r>
              <a:rPr lang="de-DE" sz="2000" dirty="0"/>
              <a:t>Einheitliche Vorgaben in der EU</a:t>
            </a:r>
          </a:p>
          <a:p>
            <a:pPr marL="742950" lvl="1" indent="-285750">
              <a:buFont typeface="Arial" panose="020B0604020202020204" pitchFamily="34" charset="0"/>
              <a:buChar char="•"/>
            </a:pPr>
            <a:r>
              <a:rPr lang="de-DE" sz="2000" dirty="0"/>
              <a:t>Risikobasierter Ansatz </a:t>
            </a:r>
          </a:p>
          <a:p>
            <a:pPr marL="742950" lvl="1" indent="-285750">
              <a:buFont typeface="Arial" panose="020B0604020202020204" pitchFamily="34" charset="0"/>
              <a:buChar char="•"/>
            </a:pPr>
            <a:r>
              <a:rPr lang="de-DE" sz="2000" dirty="0"/>
              <a:t>Schutz von Grundrechten</a:t>
            </a:r>
          </a:p>
          <a:p>
            <a:pPr marL="742950" lvl="1" indent="-285750">
              <a:buFont typeface="Arial" panose="020B0604020202020204" pitchFamily="34" charset="0"/>
              <a:buChar char="•"/>
            </a:pPr>
            <a:r>
              <a:rPr lang="de-DE" sz="2000" dirty="0"/>
              <a:t>Vertrauenswürdige KI </a:t>
            </a:r>
          </a:p>
          <a:p>
            <a:pPr marL="742950" lvl="1" indent="-285750">
              <a:buFont typeface="Arial" panose="020B0604020202020204" pitchFamily="34" charset="0"/>
              <a:buChar char="•"/>
            </a:pPr>
            <a:r>
              <a:rPr lang="de-DE" sz="2000" dirty="0"/>
              <a:t>Innovation und Rechtssicherheit</a:t>
            </a:r>
          </a:p>
        </p:txBody>
      </p:sp>
      <p:sp>
        <p:nvSpPr>
          <p:cNvPr id="10" name="Pfeil: Fünfeck 9">
            <a:extLst>
              <a:ext uri="{FF2B5EF4-FFF2-40B4-BE49-F238E27FC236}">
                <a16:creationId xmlns:a16="http://schemas.microsoft.com/office/drawing/2014/main" id="{D5593F06-6B93-18E8-088B-6A8D44FB2239}"/>
              </a:ext>
            </a:extLst>
          </p:cNvPr>
          <p:cNvSpPr/>
          <p:nvPr/>
        </p:nvSpPr>
        <p:spPr>
          <a:xfrm>
            <a:off x="7193225" y="5231665"/>
            <a:ext cx="4761781" cy="1159991"/>
          </a:xfrm>
          <a:prstGeom prst="homePlate">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dirty="0">
                <a:solidFill>
                  <a:schemeClr val="bg1"/>
                </a:solidFill>
              </a:rPr>
              <a:t>Mit der 217. EGL (Oktober 2026) wird ein Auszug der KI-VO in der VSV aufgenommen!</a:t>
            </a:r>
          </a:p>
        </p:txBody>
      </p:sp>
    </p:spTree>
    <p:extLst>
      <p:ext uri="{BB962C8B-B14F-4D97-AF65-F5344CB8AC3E}">
        <p14:creationId xmlns:p14="http://schemas.microsoft.com/office/powerpoint/2010/main" val="102069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50ABA-52F6-1D4C-823B-4F1E00B1E0ED}"/>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C08869E4-AB88-7734-BD2C-E4A7E7ECDE26}"/>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4D443093-7F53-D9D8-B60D-800CC7EE6313}"/>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C5AE0217-E8D2-91A8-232A-7B37024830E8}"/>
              </a:ext>
            </a:extLst>
          </p:cNvPr>
          <p:cNvSpPr>
            <a:spLocks noGrp="1"/>
          </p:cNvSpPr>
          <p:nvPr>
            <p:ph type="sldNum" sz="quarter" idx="12"/>
          </p:nvPr>
        </p:nvSpPr>
        <p:spPr/>
        <p:txBody>
          <a:bodyPr/>
          <a:lstStyle/>
          <a:p>
            <a:fld id="{3ACDD500-7F1F-4995-B176-5463F0E054D5}" type="slidenum">
              <a:rPr lang="de-DE" smtClean="0"/>
              <a:pPr/>
              <a:t>24</a:t>
            </a:fld>
            <a:endParaRPr lang="de-DE" dirty="0"/>
          </a:p>
        </p:txBody>
      </p:sp>
      <p:sp>
        <p:nvSpPr>
          <p:cNvPr id="23" name="Titel 22">
            <a:extLst>
              <a:ext uri="{FF2B5EF4-FFF2-40B4-BE49-F238E27FC236}">
                <a16:creationId xmlns:a16="http://schemas.microsoft.com/office/drawing/2014/main" id="{BADF51AB-1B8D-DFA6-FA39-1FCF452E3ABB}"/>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6" name="Textfeld 5">
            <a:extLst>
              <a:ext uri="{FF2B5EF4-FFF2-40B4-BE49-F238E27FC236}">
                <a16:creationId xmlns:a16="http://schemas.microsoft.com/office/drawing/2014/main" id="{2385F7A3-0C16-B864-2710-817C3CB7CA51}"/>
              </a:ext>
            </a:extLst>
          </p:cNvPr>
          <p:cNvSpPr txBox="1"/>
          <p:nvPr/>
        </p:nvSpPr>
        <p:spPr>
          <a:xfrm>
            <a:off x="806824" y="1470213"/>
            <a:ext cx="2940423" cy="392114"/>
          </a:xfrm>
          <a:prstGeom prst="rect">
            <a:avLst/>
          </a:prstGeom>
          <a:noFill/>
        </p:spPr>
        <p:txBody>
          <a:bodyPr wrap="square" lIns="0" tIns="0" rIns="0" bIns="0" rtlCol="0">
            <a:noAutofit/>
          </a:bodyPr>
          <a:lstStyle/>
          <a:p>
            <a:pPr marL="252000" marR="0" indent="-252000" algn="l" defTabSz="914400" rtl="0" eaLnBrk="1" fontAlgn="auto" latinLnBrk="0" hangingPunct="1">
              <a:lnSpc>
                <a:spcPct val="90000"/>
              </a:lnSpc>
              <a:spcBef>
                <a:spcPts val="0"/>
              </a:spcBef>
              <a:spcAft>
                <a:spcPts val="1800"/>
              </a:spcAft>
              <a:buClr>
                <a:srgbClr val="0080C5"/>
              </a:buClr>
              <a:buSzTx/>
              <a:buFont typeface="Wingdings" panose="05000000000000000000" pitchFamily="2" charset="2"/>
              <a:buChar char=""/>
              <a:tabLst/>
            </a:pPr>
            <a:endParaRPr kumimoji="0" lang="de-DE" sz="1600" b="0" i="0" u="none" strike="noStrike" kern="1200" cap="none" spc="0" normalizeH="0" baseline="0" noProof="0" dirty="0">
              <a:ln>
                <a:noFill/>
              </a:ln>
              <a:solidFill>
                <a:srgbClr val="000000"/>
              </a:solidFill>
              <a:effectLst/>
              <a:uLnTx/>
              <a:uFillTx/>
              <a:latin typeface="Ebrima"/>
              <a:ea typeface="+mn-ea"/>
              <a:cs typeface="+mn-cs"/>
            </a:endParaRPr>
          </a:p>
        </p:txBody>
      </p:sp>
      <p:sp>
        <p:nvSpPr>
          <p:cNvPr id="8" name="Textfeld 7">
            <a:extLst>
              <a:ext uri="{FF2B5EF4-FFF2-40B4-BE49-F238E27FC236}">
                <a16:creationId xmlns:a16="http://schemas.microsoft.com/office/drawing/2014/main" id="{33AC49AA-D95E-E35D-2EC5-2D9344138478}"/>
              </a:ext>
            </a:extLst>
          </p:cNvPr>
          <p:cNvSpPr txBox="1"/>
          <p:nvPr/>
        </p:nvSpPr>
        <p:spPr>
          <a:xfrm>
            <a:off x="2083980" y="1666270"/>
            <a:ext cx="8024040" cy="392114"/>
          </a:xfrm>
          <a:prstGeom prst="rect">
            <a:avLst/>
          </a:prstGeom>
          <a:noFill/>
          <a:ln>
            <a:noFill/>
          </a:ln>
        </p:spPr>
        <p:txBody>
          <a:bodyPr wrap="square" lIns="0" tIns="0" rIns="0" bIns="0" rtlCol="0">
            <a:noAutofit/>
          </a:bodyPr>
          <a:lstStyle/>
          <a:p>
            <a:pPr marR="0" algn="ctr" defTabSz="914400" rtl="0" eaLnBrk="1" fontAlgn="auto" latinLnBrk="0" hangingPunct="1">
              <a:lnSpc>
                <a:spcPct val="90000"/>
              </a:lnSpc>
              <a:spcBef>
                <a:spcPts val="0"/>
              </a:spcBef>
              <a:spcAft>
                <a:spcPts val="1800"/>
              </a:spcAft>
              <a:buClr>
                <a:srgbClr val="0080C5"/>
              </a:buClr>
              <a:buSzTx/>
              <a:tabLst/>
            </a:pPr>
            <a:r>
              <a:rPr kumimoji="0" lang="de-DE" sz="4000" b="1" i="0" u="none" strike="noStrike" kern="1200" cap="none" spc="0" normalizeH="0" baseline="0" noProof="0" dirty="0">
                <a:ln>
                  <a:noFill/>
                </a:ln>
                <a:solidFill>
                  <a:srgbClr val="000000"/>
                </a:solidFill>
                <a:effectLst/>
                <a:uLnTx/>
                <a:uFillTx/>
                <a:latin typeface="Ebrima"/>
                <a:ea typeface="+mn-ea"/>
                <a:cs typeface="+mn-cs"/>
              </a:rPr>
              <a:t>Normenpyramide des KI-Rechts</a:t>
            </a:r>
          </a:p>
        </p:txBody>
      </p:sp>
      <p:pic>
        <p:nvPicPr>
          <p:cNvPr id="2" name="Grafik 1">
            <a:extLst>
              <a:ext uri="{FF2B5EF4-FFF2-40B4-BE49-F238E27FC236}">
                <a16:creationId xmlns:a16="http://schemas.microsoft.com/office/drawing/2014/main" id="{CF185B8A-9795-DAD8-E084-F011A8707BD6}"/>
              </a:ext>
            </a:extLst>
          </p:cNvPr>
          <p:cNvPicPr>
            <a:picLocks noChangeAspect="1"/>
          </p:cNvPicPr>
          <p:nvPr/>
        </p:nvPicPr>
        <p:blipFill>
          <a:blip r:embed="rId2"/>
          <a:stretch>
            <a:fillRect/>
          </a:stretch>
        </p:blipFill>
        <p:spPr>
          <a:xfrm>
            <a:off x="3947215" y="2404062"/>
            <a:ext cx="4081670" cy="4081670"/>
          </a:xfrm>
          <a:prstGeom prst="rect">
            <a:avLst/>
          </a:prstGeom>
        </p:spPr>
      </p:pic>
    </p:spTree>
    <p:extLst>
      <p:ext uri="{BB962C8B-B14F-4D97-AF65-F5344CB8AC3E}">
        <p14:creationId xmlns:p14="http://schemas.microsoft.com/office/powerpoint/2010/main" val="2899816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25</a:t>
            </a:fld>
            <a:endParaRPr lang="de-DE"/>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49242AC4-9AE5-BC24-3E8F-1A6A1A451777}"/>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KI-Systemen nach der KI-Verordnung</a:t>
            </a:r>
          </a:p>
          <a:p>
            <a:endParaRPr lang="de-DE" b="1" dirty="0">
              <a:latin typeface="Arial Narrow" panose="020B0606020202030204" pitchFamily="34" charset="0"/>
            </a:endParaRPr>
          </a:p>
        </p:txBody>
      </p:sp>
      <p:pic>
        <p:nvPicPr>
          <p:cNvPr id="2" name="Grafik 1">
            <a:extLst>
              <a:ext uri="{FF2B5EF4-FFF2-40B4-BE49-F238E27FC236}">
                <a16:creationId xmlns:a16="http://schemas.microsoft.com/office/drawing/2014/main" id="{643B5324-75B3-56E1-5B2E-B413F4D6388B}"/>
              </a:ext>
            </a:extLst>
          </p:cNvPr>
          <p:cNvPicPr>
            <a:picLocks noChangeAspect="1"/>
          </p:cNvPicPr>
          <p:nvPr/>
        </p:nvPicPr>
        <p:blipFill>
          <a:blip r:embed="rId3" cstate="print">
            <a:extLst>
              <a:ext uri="{28A0092B-C50C-407E-A947-70E740481C1C}">
                <a14:useLocalDpi xmlns:a14="http://schemas.microsoft.com/office/drawing/2010/main" val="0"/>
              </a:ext>
            </a:extLst>
          </a:blip>
          <a:srcRect t="9578" r="1102"/>
          <a:stretch/>
        </p:blipFill>
        <p:spPr>
          <a:xfrm>
            <a:off x="542895" y="1288804"/>
            <a:ext cx="10884701" cy="5072667"/>
          </a:xfrm>
          <a:prstGeom prst="rect">
            <a:avLst/>
          </a:prstGeom>
          <a:ln>
            <a:solidFill>
              <a:schemeClr val="tx1"/>
            </a:solidFill>
          </a:ln>
        </p:spPr>
      </p:pic>
    </p:spTree>
    <p:extLst>
      <p:ext uri="{BB962C8B-B14F-4D97-AF65-F5344CB8AC3E}">
        <p14:creationId xmlns:p14="http://schemas.microsoft.com/office/powerpoint/2010/main" val="3184966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26</a:t>
            </a:fld>
            <a:endParaRPr lang="de-DE"/>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49242AC4-9AE5-BC24-3E8F-1A6A1A451777}"/>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KI-Systemen nach der KI-Verordnung</a:t>
            </a:r>
          </a:p>
          <a:p>
            <a:endParaRPr lang="de-DE" b="1" dirty="0">
              <a:latin typeface="Arial Narrow" panose="020B0606020202030204" pitchFamily="34" charset="0"/>
            </a:endParaRPr>
          </a:p>
        </p:txBody>
      </p:sp>
      <p:pic>
        <p:nvPicPr>
          <p:cNvPr id="6" name="Grafik 5">
            <a:extLst>
              <a:ext uri="{FF2B5EF4-FFF2-40B4-BE49-F238E27FC236}">
                <a16:creationId xmlns:a16="http://schemas.microsoft.com/office/drawing/2014/main" id="{A43CBF69-BE34-D2AC-D242-337115451C62}"/>
              </a:ext>
            </a:extLst>
          </p:cNvPr>
          <p:cNvPicPr>
            <a:picLocks noChangeAspect="1"/>
          </p:cNvPicPr>
          <p:nvPr/>
        </p:nvPicPr>
        <p:blipFill>
          <a:blip r:embed="rId3">
            <a:extLst>
              <a:ext uri="{28A0092B-C50C-407E-A947-70E740481C1C}">
                <a14:useLocalDpi xmlns:a14="http://schemas.microsoft.com/office/drawing/2010/main" val="0"/>
              </a:ext>
            </a:extLst>
          </a:blip>
          <a:srcRect t="11146" r="2089"/>
          <a:stretch/>
        </p:blipFill>
        <p:spPr>
          <a:xfrm>
            <a:off x="377066" y="1248192"/>
            <a:ext cx="11050530" cy="5183535"/>
          </a:xfrm>
          <a:prstGeom prst="rect">
            <a:avLst/>
          </a:prstGeom>
        </p:spPr>
      </p:pic>
    </p:spTree>
    <p:extLst>
      <p:ext uri="{BB962C8B-B14F-4D97-AF65-F5344CB8AC3E}">
        <p14:creationId xmlns:p14="http://schemas.microsoft.com/office/powerpoint/2010/main" val="3063456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A88D87DE-690D-6030-90E8-C7734E0C1BCA}"/>
              </a:ext>
            </a:extLst>
          </p:cNvPr>
          <p:cNvSpPr/>
          <p:nvPr/>
        </p:nvSpPr>
        <p:spPr>
          <a:xfrm>
            <a:off x="518319" y="1224347"/>
            <a:ext cx="10641294" cy="5156544"/>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dirty="0"/>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27</a:t>
            </a:fld>
            <a:endParaRPr lang="de-DE"/>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49242AC4-9AE5-BC24-3E8F-1A6A1A451777}"/>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28FAA736-F27A-E75A-DA2A-993706A824A8}"/>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29712" y="1216160"/>
            <a:ext cx="1082884" cy="887686"/>
          </a:xfrm>
          <a:prstGeom prst="rect">
            <a:avLst/>
          </a:prstGeom>
        </p:spPr>
      </p:pic>
      <p:sp>
        <p:nvSpPr>
          <p:cNvPr id="15" name="Textfeld 14">
            <a:extLst>
              <a:ext uri="{FF2B5EF4-FFF2-40B4-BE49-F238E27FC236}">
                <a16:creationId xmlns:a16="http://schemas.microsoft.com/office/drawing/2014/main" id="{F5F14AC4-4399-0D56-4EA7-D897446599D2}"/>
              </a:ext>
            </a:extLst>
          </p:cNvPr>
          <p:cNvSpPr txBox="1"/>
          <p:nvPr/>
        </p:nvSpPr>
        <p:spPr>
          <a:xfrm>
            <a:off x="1804194" y="2025985"/>
            <a:ext cx="9623402" cy="4223668"/>
          </a:xfrm>
          <a:prstGeom prst="rect">
            <a:avLst/>
          </a:prstGeom>
          <a:noFill/>
        </p:spPr>
        <p:txBody>
          <a:bodyPr wrap="square" lIns="0" tIns="0" rIns="0" bIns="0" rtlCol="0">
            <a:noAutofit/>
          </a:bodyPr>
          <a:lstStyle/>
          <a:p>
            <a:pPr marL="342900" indent="-342900">
              <a:spcAft>
                <a:spcPts val="1800"/>
              </a:spcAft>
              <a:buClr>
                <a:srgbClr val="0080C5"/>
              </a:buClr>
              <a:buFont typeface="Wingdings" pitchFamily="2" charset="2"/>
              <a:buChar char="§"/>
            </a:pPr>
            <a:r>
              <a:rPr lang="de-DE" dirty="0"/>
              <a:t>unterschwellige/manipulative oder täuschende Techniken,</a:t>
            </a:r>
          </a:p>
          <a:p>
            <a:pPr marL="342900" indent="-342900">
              <a:spcAft>
                <a:spcPts val="1800"/>
              </a:spcAft>
              <a:buClr>
                <a:srgbClr val="0080C5"/>
              </a:buClr>
              <a:buFont typeface="Wingdings" pitchFamily="2" charset="2"/>
              <a:buChar char="§"/>
            </a:pPr>
            <a:r>
              <a:rPr lang="de-DE" dirty="0"/>
              <a:t>Ausnutzen von Vulnerabilität, </a:t>
            </a:r>
          </a:p>
          <a:p>
            <a:pPr marL="342900" indent="-342900">
              <a:spcAft>
                <a:spcPts val="1800"/>
              </a:spcAft>
              <a:buClr>
                <a:srgbClr val="0080C5"/>
              </a:buClr>
              <a:buFont typeface="Wingdings" pitchFamily="2" charset="2"/>
              <a:buChar char="§"/>
            </a:pPr>
            <a:r>
              <a:rPr lang="de-DE" dirty="0"/>
              <a:t>Social Scoring, </a:t>
            </a:r>
          </a:p>
          <a:p>
            <a:pPr marL="342900" indent="-342900">
              <a:spcAft>
                <a:spcPts val="1800"/>
              </a:spcAft>
              <a:buClr>
                <a:srgbClr val="0080C5"/>
              </a:buClr>
              <a:buFont typeface="Wingdings" pitchFamily="2" charset="2"/>
              <a:buChar char="§"/>
            </a:pPr>
            <a:r>
              <a:rPr lang="de-DE" dirty="0"/>
              <a:t>Predictive Policing allein auf Basis von Profiling oder Persönlichkeitsmerkmalen, </a:t>
            </a:r>
          </a:p>
          <a:p>
            <a:pPr marL="342900" indent="-342900">
              <a:spcAft>
                <a:spcPts val="1800"/>
              </a:spcAft>
              <a:buClr>
                <a:srgbClr val="0080C5"/>
              </a:buClr>
              <a:buFont typeface="Wingdings" pitchFamily="2" charset="2"/>
              <a:buChar char="§"/>
            </a:pPr>
            <a:r>
              <a:rPr lang="de-DE" dirty="0"/>
              <a:t>ungezieltes Scraping von Gesichtsbildern zum Aufbau von Gesichtserkennungsdatenbanken,</a:t>
            </a:r>
          </a:p>
          <a:p>
            <a:pPr marL="342900" indent="-342900">
              <a:spcAft>
                <a:spcPts val="1800"/>
              </a:spcAft>
              <a:buClr>
                <a:srgbClr val="0080C5"/>
              </a:buClr>
              <a:buFont typeface="Wingdings" pitchFamily="2" charset="2"/>
              <a:buChar char="§"/>
            </a:pPr>
            <a:r>
              <a:rPr lang="de-DE" dirty="0"/>
              <a:t>Emotionserkennung am Arbeitsplatz und in Bildungseinrichtungen, </a:t>
            </a:r>
          </a:p>
          <a:p>
            <a:pPr marL="342900" indent="-342900">
              <a:spcAft>
                <a:spcPts val="1800"/>
              </a:spcAft>
              <a:buClr>
                <a:srgbClr val="0080C5"/>
              </a:buClr>
              <a:buFont typeface="Wingdings" pitchFamily="2" charset="2"/>
              <a:buChar char="§"/>
            </a:pPr>
            <a:r>
              <a:rPr lang="de-DE" dirty="0"/>
              <a:t>biometrische Kategorisierung zur Ableitung sensibler Merkmale, </a:t>
            </a:r>
          </a:p>
          <a:p>
            <a:pPr marL="342900" indent="-342900">
              <a:spcAft>
                <a:spcPts val="1800"/>
              </a:spcAft>
              <a:buClr>
                <a:srgbClr val="0080C5"/>
              </a:buClr>
              <a:buFont typeface="Wingdings" pitchFamily="2" charset="2"/>
              <a:buChar char="§"/>
            </a:pPr>
            <a:r>
              <a:rPr lang="de-DE" dirty="0"/>
              <a:t>biometrische Echtzeit-Fernidentifizierung im öffentlich zugänglichen Raum zu Strafverfolgungszwecken (beachte Ausnahmen)</a:t>
            </a:r>
            <a:endParaRPr kumimoji="0" lang="de-DE" b="0" i="0" u="none" strike="noStrike" kern="1200" cap="none" spc="0" normalizeH="0" baseline="0" noProof="0" dirty="0">
              <a:ln>
                <a:noFill/>
              </a:ln>
              <a:effectLst/>
              <a:uLnTx/>
              <a:uFillTx/>
              <a:latin typeface="Ebrima"/>
              <a:ea typeface="+mn-ea"/>
              <a:cs typeface="+mn-cs"/>
            </a:endParaRPr>
          </a:p>
        </p:txBody>
      </p:sp>
      <p:sp>
        <p:nvSpPr>
          <p:cNvPr id="8" name="Textfeld 7">
            <a:extLst>
              <a:ext uri="{FF2B5EF4-FFF2-40B4-BE49-F238E27FC236}">
                <a16:creationId xmlns:a16="http://schemas.microsoft.com/office/drawing/2014/main" id="{3CE0FD4D-5892-892D-E940-A3C96C78D641}"/>
              </a:ext>
            </a:extLst>
          </p:cNvPr>
          <p:cNvSpPr txBox="1"/>
          <p:nvPr/>
        </p:nvSpPr>
        <p:spPr>
          <a:xfrm>
            <a:off x="1804194" y="1434018"/>
            <a:ext cx="2920206" cy="362629"/>
          </a:xfrm>
          <a:prstGeom prst="rect">
            <a:avLst/>
          </a:prstGeom>
          <a:noFill/>
        </p:spPr>
        <p:txBody>
          <a:bodyPr wrap="square" lIns="0" tIns="0" rIns="0" bIns="0" rtlCol="0">
            <a:noAutofit/>
          </a:bodyPr>
          <a:lstStyle/>
          <a:p>
            <a:pPr>
              <a:lnSpc>
                <a:spcPct val="90000"/>
              </a:lnSpc>
              <a:spcAft>
                <a:spcPts val="1800"/>
              </a:spcAft>
              <a:buClr>
                <a:srgbClr val="0080C5"/>
              </a:buClr>
            </a:pPr>
            <a:r>
              <a:rPr lang="de-DE" sz="2400" b="1" dirty="0"/>
              <a:t>Art. 5 KI-VO</a:t>
            </a:r>
            <a:endParaRPr kumimoji="0" lang="de-DE" sz="2400" b="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1009221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15170-9949-9BB8-5250-547D1E8A4B29}"/>
            </a:ext>
          </a:extLst>
        </p:cNvPr>
        <p:cNvGrpSpPr/>
        <p:nvPr/>
      </p:nvGrpSpPr>
      <p:grpSpPr>
        <a:xfrm>
          <a:off x="0" y="0"/>
          <a:ext cx="0" cy="0"/>
          <a:chOff x="0" y="0"/>
          <a:chExt cx="0" cy="0"/>
        </a:xfrm>
      </p:grpSpPr>
      <p:sp>
        <p:nvSpPr>
          <p:cNvPr id="17" name="Rechteck 16">
            <a:extLst>
              <a:ext uri="{FF2B5EF4-FFF2-40B4-BE49-F238E27FC236}">
                <a16:creationId xmlns:a16="http://schemas.microsoft.com/office/drawing/2014/main" id="{C08F9643-5E7E-EBF5-15A4-16174188A112}"/>
              </a:ext>
            </a:extLst>
          </p:cNvPr>
          <p:cNvSpPr/>
          <p:nvPr/>
        </p:nvSpPr>
        <p:spPr>
          <a:xfrm>
            <a:off x="518319" y="2016827"/>
            <a:ext cx="11044416" cy="3298885"/>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847A9376-47ED-2B9C-9FB6-14CAB73E23AD}"/>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C9EFCE48-08CB-38E3-AE9A-F80348DF0A7E}"/>
              </a:ext>
            </a:extLst>
          </p:cNvPr>
          <p:cNvSpPr>
            <a:spLocks noGrp="1"/>
          </p:cNvSpPr>
          <p:nvPr>
            <p:ph type="ftr" sz="quarter" idx="11"/>
          </p:nvPr>
        </p:nvSpPr>
        <p:spPr/>
        <p:txBody>
          <a:bodyPr/>
          <a:lstStyle/>
          <a:p>
            <a:r>
              <a:rPr lang="de-DE" dirty="0"/>
              <a:t>Lena Sicheneder | VL II - Einführungswoche | Künstliche Intelligenz</a:t>
            </a:r>
          </a:p>
        </p:txBody>
      </p:sp>
      <p:sp>
        <p:nvSpPr>
          <p:cNvPr id="5" name="Foliennummernplatzhalter 4">
            <a:extLst>
              <a:ext uri="{FF2B5EF4-FFF2-40B4-BE49-F238E27FC236}">
                <a16:creationId xmlns:a16="http://schemas.microsoft.com/office/drawing/2014/main" id="{3D88606B-7FFA-3040-5378-B63DC214959C}"/>
              </a:ext>
            </a:extLst>
          </p:cNvPr>
          <p:cNvSpPr>
            <a:spLocks noGrp="1"/>
          </p:cNvSpPr>
          <p:nvPr>
            <p:ph type="sldNum" sz="quarter" idx="12"/>
          </p:nvPr>
        </p:nvSpPr>
        <p:spPr/>
        <p:txBody>
          <a:bodyPr/>
          <a:lstStyle/>
          <a:p>
            <a:fld id="{3ACDD500-7F1F-4995-B176-5463F0E054D5}" type="slidenum">
              <a:rPr lang="de-DE" smtClean="0"/>
              <a:pPr/>
              <a:t>28</a:t>
            </a:fld>
            <a:endParaRPr lang="de-DE"/>
          </a:p>
        </p:txBody>
      </p:sp>
      <p:sp>
        <p:nvSpPr>
          <p:cNvPr id="23" name="Titel 22">
            <a:extLst>
              <a:ext uri="{FF2B5EF4-FFF2-40B4-BE49-F238E27FC236}">
                <a16:creationId xmlns:a16="http://schemas.microsoft.com/office/drawing/2014/main" id="{57547627-4EC4-DFBF-E0B3-99A825C5BC5F}"/>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DF924C68-3ED1-D3CF-B2DF-7C522A69FF78}"/>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A50E0FD9-299B-4CC1-9A30-27498B34007A}"/>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29712" y="2008640"/>
            <a:ext cx="1082884" cy="887686"/>
          </a:xfrm>
          <a:prstGeom prst="rect">
            <a:avLst/>
          </a:prstGeom>
        </p:spPr>
      </p:pic>
      <p:sp>
        <p:nvSpPr>
          <p:cNvPr id="15" name="Textfeld 14">
            <a:extLst>
              <a:ext uri="{FF2B5EF4-FFF2-40B4-BE49-F238E27FC236}">
                <a16:creationId xmlns:a16="http://schemas.microsoft.com/office/drawing/2014/main" id="{7B123FB5-5D00-31D9-C4FD-26E9D79EFACA}"/>
              </a:ext>
            </a:extLst>
          </p:cNvPr>
          <p:cNvSpPr txBox="1"/>
          <p:nvPr/>
        </p:nvSpPr>
        <p:spPr>
          <a:xfrm>
            <a:off x="1804194" y="2817302"/>
            <a:ext cx="9623402" cy="2252209"/>
          </a:xfrm>
          <a:prstGeom prst="rect">
            <a:avLst/>
          </a:prstGeom>
          <a:noFill/>
        </p:spPr>
        <p:txBody>
          <a:bodyPr wrap="square" lIns="0" tIns="0" rIns="0" bIns="0" rtlCol="0">
            <a:noAutofit/>
          </a:bodyPr>
          <a:lstStyle/>
          <a:p>
            <a:pPr marL="342900" indent="-342900">
              <a:spcAft>
                <a:spcPts val="1800"/>
              </a:spcAft>
              <a:buClr>
                <a:srgbClr val="0080C5"/>
              </a:buClr>
              <a:buFont typeface="Wingdings" pitchFamily="2" charset="2"/>
              <a:buChar char="§"/>
            </a:pPr>
            <a:r>
              <a:rPr lang="de-DE" sz="2000" b="1" dirty="0"/>
              <a:t>5 Abs. 1 a–h</a:t>
            </a:r>
            <a:br>
              <a:rPr lang="de-DE" sz="2000" dirty="0"/>
            </a:br>
            <a:r>
              <a:rPr lang="de-DE" sz="2000" dirty="0"/>
              <a:t>Verbotskatalog</a:t>
            </a:r>
          </a:p>
          <a:p>
            <a:pPr marL="342900" indent="-342900">
              <a:spcAft>
                <a:spcPts val="1800"/>
              </a:spcAft>
              <a:buClr>
                <a:srgbClr val="0080C5"/>
              </a:buClr>
              <a:buFont typeface="Wingdings" pitchFamily="2" charset="2"/>
              <a:buChar char="§"/>
            </a:pPr>
            <a:r>
              <a:rPr lang="de-DE" sz="2000" b="1" dirty="0"/>
              <a:t>5 Abs. 2–7 – </a:t>
            </a:r>
            <a:br>
              <a:rPr lang="de-DE" sz="2000" b="1" dirty="0"/>
            </a:br>
            <a:r>
              <a:rPr lang="de-DE" sz="2000" b="1" dirty="0"/>
              <a:t>Regelungen</a:t>
            </a:r>
            <a:r>
              <a:rPr lang="de-DE" sz="2000" dirty="0"/>
              <a:t> allein zu Buchstabe h „</a:t>
            </a:r>
            <a:r>
              <a:rPr lang="de-DE" sz="2000" b="1" dirty="0"/>
              <a:t>Echtzeit-Fernidentifizierungssysteme“</a:t>
            </a:r>
          </a:p>
          <a:p>
            <a:pPr marL="342900" indent="-342900">
              <a:spcAft>
                <a:spcPts val="1800"/>
              </a:spcAft>
              <a:buClr>
                <a:srgbClr val="0080C5"/>
              </a:buClr>
              <a:buFont typeface="Wingdings" pitchFamily="2" charset="2"/>
              <a:buChar char="§"/>
            </a:pPr>
            <a:r>
              <a:rPr lang="de-DE" sz="2000" b="1" dirty="0"/>
              <a:t>5 Abs. 8</a:t>
            </a:r>
            <a:r>
              <a:rPr lang="de-DE" sz="2000" dirty="0"/>
              <a:t> - Klarstellung, dass Verbote aus anderem Unionsrecht unberührt bleiben.</a:t>
            </a:r>
          </a:p>
        </p:txBody>
      </p:sp>
      <p:sp>
        <p:nvSpPr>
          <p:cNvPr id="8" name="Textfeld 7">
            <a:extLst>
              <a:ext uri="{FF2B5EF4-FFF2-40B4-BE49-F238E27FC236}">
                <a16:creationId xmlns:a16="http://schemas.microsoft.com/office/drawing/2014/main" id="{F61446F3-C41D-498C-A8E0-2887DE3E3F0B}"/>
              </a:ext>
            </a:extLst>
          </p:cNvPr>
          <p:cNvSpPr txBox="1"/>
          <p:nvPr/>
        </p:nvSpPr>
        <p:spPr>
          <a:xfrm>
            <a:off x="1804194" y="2216664"/>
            <a:ext cx="2920206" cy="362629"/>
          </a:xfrm>
          <a:prstGeom prst="rect">
            <a:avLst/>
          </a:prstGeom>
          <a:noFill/>
        </p:spPr>
        <p:txBody>
          <a:bodyPr wrap="square" lIns="0" tIns="0" rIns="0" bIns="0" rtlCol="0">
            <a:noAutofit/>
          </a:bodyPr>
          <a:lstStyle/>
          <a:p>
            <a:pPr>
              <a:lnSpc>
                <a:spcPct val="90000"/>
              </a:lnSpc>
              <a:spcAft>
                <a:spcPts val="1800"/>
              </a:spcAft>
              <a:buClr>
                <a:srgbClr val="0080C5"/>
              </a:buClr>
            </a:pPr>
            <a:r>
              <a:rPr kumimoji="0" lang="de-DE" sz="2400" b="1" i="0" u="none" strike="noStrike" kern="1200" cap="none" spc="0" normalizeH="0" baseline="0" noProof="0" dirty="0">
                <a:ln>
                  <a:noFill/>
                </a:ln>
                <a:solidFill>
                  <a:srgbClr val="000000"/>
                </a:solidFill>
                <a:effectLst/>
                <a:uLnTx/>
                <a:uFillTx/>
                <a:latin typeface="Ebrima"/>
                <a:ea typeface="+mn-ea"/>
                <a:cs typeface="+mn-cs"/>
              </a:rPr>
              <a:t>Aufbau</a:t>
            </a:r>
          </a:p>
        </p:txBody>
      </p:sp>
    </p:spTree>
    <p:extLst>
      <p:ext uri="{BB962C8B-B14F-4D97-AF65-F5344CB8AC3E}">
        <p14:creationId xmlns:p14="http://schemas.microsoft.com/office/powerpoint/2010/main" val="1493717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BBCE7-99F1-3186-B415-9C3602AD1084}"/>
            </a:ext>
          </a:extLst>
        </p:cNvPr>
        <p:cNvGrpSpPr/>
        <p:nvPr/>
      </p:nvGrpSpPr>
      <p:grpSpPr>
        <a:xfrm>
          <a:off x="0" y="0"/>
          <a:ext cx="0" cy="0"/>
          <a:chOff x="0" y="0"/>
          <a:chExt cx="0" cy="0"/>
        </a:xfrm>
      </p:grpSpPr>
      <p:sp>
        <p:nvSpPr>
          <p:cNvPr id="17" name="Rechteck 16">
            <a:extLst>
              <a:ext uri="{FF2B5EF4-FFF2-40B4-BE49-F238E27FC236}">
                <a16:creationId xmlns:a16="http://schemas.microsoft.com/office/drawing/2014/main" id="{F91C91FF-5949-5196-B1B3-3A9E444430D4}"/>
              </a:ext>
            </a:extLst>
          </p:cNvPr>
          <p:cNvSpPr/>
          <p:nvPr/>
        </p:nvSpPr>
        <p:spPr>
          <a:xfrm>
            <a:off x="518319" y="1416456"/>
            <a:ext cx="11352552" cy="4374744"/>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043B5372-5D94-75D5-1BC0-0673AF7B7D24}"/>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5FC5EED4-A0F8-3835-3AC9-7BB9EAB6452A}"/>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A6E4A994-CF82-20BA-23F1-850468E0C89F}"/>
              </a:ext>
            </a:extLst>
          </p:cNvPr>
          <p:cNvSpPr>
            <a:spLocks noGrp="1"/>
          </p:cNvSpPr>
          <p:nvPr>
            <p:ph type="sldNum" sz="quarter" idx="12"/>
          </p:nvPr>
        </p:nvSpPr>
        <p:spPr/>
        <p:txBody>
          <a:bodyPr/>
          <a:lstStyle/>
          <a:p>
            <a:fld id="{3ACDD500-7F1F-4995-B176-5463F0E054D5}" type="slidenum">
              <a:rPr lang="de-DE" smtClean="0"/>
              <a:pPr/>
              <a:t>29</a:t>
            </a:fld>
            <a:endParaRPr lang="de-DE"/>
          </a:p>
        </p:txBody>
      </p:sp>
      <p:sp>
        <p:nvSpPr>
          <p:cNvPr id="23" name="Titel 22">
            <a:extLst>
              <a:ext uri="{FF2B5EF4-FFF2-40B4-BE49-F238E27FC236}">
                <a16:creationId xmlns:a16="http://schemas.microsoft.com/office/drawing/2014/main" id="{DCD7B2DA-D8E1-37B3-FBCA-F413611B5F30}"/>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E0DE4BCC-F223-D91A-F0EB-FA8B18544AA6}"/>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F538DF4F-1DB2-96F7-A8A1-E4DB23055181}"/>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16485" y="1421893"/>
            <a:ext cx="1045616" cy="857136"/>
          </a:xfrm>
          <a:prstGeom prst="rect">
            <a:avLst/>
          </a:prstGeom>
        </p:spPr>
      </p:pic>
      <p:sp>
        <p:nvSpPr>
          <p:cNvPr id="6" name="Textfeld 5">
            <a:extLst>
              <a:ext uri="{FF2B5EF4-FFF2-40B4-BE49-F238E27FC236}">
                <a16:creationId xmlns:a16="http://schemas.microsoft.com/office/drawing/2014/main" id="{807A8978-289B-A9B2-DE5A-4B9A927DCBBE}"/>
              </a:ext>
            </a:extLst>
          </p:cNvPr>
          <p:cNvSpPr txBox="1"/>
          <p:nvPr/>
        </p:nvSpPr>
        <p:spPr>
          <a:xfrm>
            <a:off x="1950697" y="1710455"/>
            <a:ext cx="7935686" cy="574033"/>
          </a:xfrm>
          <a:prstGeom prst="rect">
            <a:avLst/>
          </a:prstGeom>
          <a:noFill/>
        </p:spPr>
        <p:txBody>
          <a:bodyPr wrap="square" lIns="0" tIns="0" rIns="0" bIns="0" rtlCol="0">
            <a:noAutofit/>
          </a:bodyPr>
          <a:lstStyle/>
          <a:p>
            <a:pPr marR="0" algn="l" defTabSz="914400" rtl="0" eaLnBrk="1" fontAlgn="auto" latinLnBrk="0" hangingPunct="1">
              <a:lnSpc>
                <a:spcPct val="90000"/>
              </a:lnSpc>
              <a:spcBef>
                <a:spcPts val="0"/>
              </a:spcBef>
              <a:spcAft>
                <a:spcPts val="1800"/>
              </a:spcAft>
              <a:buClr>
                <a:srgbClr val="0080C5"/>
              </a:buClr>
              <a:buSzTx/>
              <a:tabLst/>
            </a:pPr>
            <a:r>
              <a:rPr kumimoji="0" lang="de-DE" sz="3600" b="1" i="0" u="none" strike="noStrike" kern="1200" cap="none" spc="0" normalizeH="0" baseline="0" noProof="0" dirty="0">
                <a:ln>
                  <a:noFill/>
                </a:ln>
                <a:solidFill>
                  <a:srgbClr val="000000"/>
                </a:solidFill>
                <a:effectLst/>
                <a:uLnTx/>
                <a:uFillTx/>
                <a:latin typeface="Ebrima"/>
                <a:ea typeface="+mn-ea"/>
                <a:cs typeface="+mn-cs"/>
              </a:rPr>
              <a:t>Verhaltensmanipulation</a:t>
            </a:r>
          </a:p>
        </p:txBody>
      </p:sp>
      <p:sp>
        <p:nvSpPr>
          <p:cNvPr id="7" name="Textfeld 6">
            <a:extLst>
              <a:ext uri="{FF2B5EF4-FFF2-40B4-BE49-F238E27FC236}">
                <a16:creationId xmlns:a16="http://schemas.microsoft.com/office/drawing/2014/main" id="{BCF08CB3-A075-DDF7-F2CD-296F73DB581E}"/>
              </a:ext>
            </a:extLst>
          </p:cNvPr>
          <p:cNvSpPr txBox="1"/>
          <p:nvPr/>
        </p:nvSpPr>
        <p:spPr>
          <a:xfrm>
            <a:off x="1950697" y="2507413"/>
            <a:ext cx="9722984" cy="3078555"/>
          </a:xfrm>
          <a:prstGeom prst="rect">
            <a:avLst/>
          </a:prstGeom>
          <a:noFill/>
        </p:spPr>
        <p:txBody>
          <a:bodyPr wrap="square" lIns="0" tIns="0" rIns="0" bIns="0" rtlCol="0">
            <a:noAutofit/>
          </a:bodyPr>
          <a:lstStyle/>
          <a:p>
            <a:pPr>
              <a:spcAft>
                <a:spcPts val="1800"/>
              </a:spcAft>
              <a:buClr>
                <a:srgbClr val="0080C5"/>
              </a:buClr>
            </a:pPr>
            <a:r>
              <a:rPr lang="de-DE" sz="2400" b="1" dirty="0"/>
              <a:t>Verboten ist nicht jede KI, die Verhalten beeinflusst</a:t>
            </a:r>
            <a:r>
              <a:rPr lang="de-DE" sz="2400" dirty="0"/>
              <a:t>. </a:t>
            </a:r>
            <a:br>
              <a:rPr lang="de-DE" sz="2400" dirty="0"/>
            </a:br>
            <a:br>
              <a:rPr lang="de-DE" sz="2400" dirty="0"/>
            </a:br>
            <a:r>
              <a:rPr lang="de-DE" sz="2400" dirty="0"/>
              <a:t>Art. 5 Abs. 1a KI-VO erfasst insbesondere </a:t>
            </a:r>
            <a:r>
              <a:rPr lang="de-DE" sz="2400" b="1" dirty="0"/>
              <a:t>unterschwellige bzw. absichtlich manipulative oder täuschende Techniken</a:t>
            </a:r>
            <a:r>
              <a:rPr lang="de-DE" sz="2400" dirty="0"/>
              <a:t>, wenn dadurch die </a:t>
            </a:r>
            <a:r>
              <a:rPr lang="de-DE" sz="2400" b="1" dirty="0"/>
              <a:t>Fähigkeit zu einer informierten Entscheidung wesentlich beeinträchtigt</a:t>
            </a:r>
            <a:r>
              <a:rPr lang="de-DE" sz="2400" dirty="0"/>
              <a:t> wird und </a:t>
            </a:r>
            <a:r>
              <a:rPr lang="de-DE" sz="2400" b="1" dirty="0"/>
              <a:t>erheblicher Schaden entsteht oder wahrscheinlich</a:t>
            </a:r>
            <a:r>
              <a:rPr lang="de-DE" sz="2400" dirty="0"/>
              <a:t> ist. Hinzu </a:t>
            </a:r>
            <a:r>
              <a:rPr lang="de-DE" sz="2400" b="1" dirty="0"/>
              <a:t>kommt die Ausnutzung bestimmter Vulnerabilitäten,</a:t>
            </a:r>
            <a:r>
              <a:rPr lang="de-DE" sz="2400" dirty="0"/>
              <a:t> etwa </a:t>
            </a:r>
            <a:r>
              <a:rPr lang="de-DE" sz="2400" b="1" dirty="0"/>
              <a:t>aufgrund von Alter oder Behinderung</a:t>
            </a:r>
            <a:r>
              <a:rPr lang="de-DE" sz="2400" dirty="0"/>
              <a:t>. </a:t>
            </a:r>
            <a:endParaRPr kumimoji="0" lang="de-DE" sz="240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1999649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045B8-4A9F-6C8A-348F-A7F376F51DAB}"/>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4C35773C-DAB0-401A-34D8-4004A47E9EA1}"/>
              </a:ext>
            </a:extLst>
          </p:cNvPr>
          <p:cNvSpPr>
            <a:spLocks noGrp="1"/>
          </p:cNvSpPr>
          <p:nvPr>
            <p:ph type="dt" sz="half" idx="10"/>
          </p:nvPr>
        </p:nvSpPr>
        <p:spPr/>
        <p:txBody>
          <a:bodyPr/>
          <a:lstStyle/>
          <a:p>
            <a:r>
              <a:rPr lang="de-DE"/>
              <a:t>Stand 08/26</a:t>
            </a:r>
            <a:endParaRPr lang="de-DE" dirty="0"/>
          </a:p>
        </p:txBody>
      </p:sp>
      <p:sp>
        <p:nvSpPr>
          <p:cNvPr id="3" name="Fußzeilenplatzhalter 2">
            <a:extLst>
              <a:ext uri="{FF2B5EF4-FFF2-40B4-BE49-F238E27FC236}">
                <a16:creationId xmlns:a16="http://schemas.microsoft.com/office/drawing/2014/main" id="{61B489EB-E808-B632-022A-8485436503AC}"/>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4" name="Foliennummernplatzhalter 3">
            <a:extLst>
              <a:ext uri="{FF2B5EF4-FFF2-40B4-BE49-F238E27FC236}">
                <a16:creationId xmlns:a16="http://schemas.microsoft.com/office/drawing/2014/main" id="{02AFF442-3680-EA1A-1466-9FD01083EAA7}"/>
              </a:ext>
            </a:extLst>
          </p:cNvPr>
          <p:cNvSpPr>
            <a:spLocks noGrp="1"/>
          </p:cNvSpPr>
          <p:nvPr>
            <p:ph type="sldNum" sz="quarter" idx="12"/>
          </p:nvPr>
        </p:nvSpPr>
        <p:spPr/>
        <p:txBody>
          <a:bodyPr/>
          <a:lstStyle/>
          <a:p>
            <a:fld id="{3ACDD500-7F1F-4995-B176-5463F0E054D5}" type="slidenum">
              <a:rPr lang="de-DE" smtClean="0"/>
              <a:pPr/>
              <a:t>3</a:t>
            </a:fld>
            <a:endParaRPr lang="de-DE" dirty="0"/>
          </a:p>
        </p:txBody>
      </p:sp>
      <p:sp>
        <p:nvSpPr>
          <p:cNvPr id="6" name="Titel 5">
            <a:extLst>
              <a:ext uri="{FF2B5EF4-FFF2-40B4-BE49-F238E27FC236}">
                <a16:creationId xmlns:a16="http://schemas.microsoft.com/office/drawing/2014/main" id="{30C5C87A-C330-00C5-A6B8-5C13F29B5266}"/>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endParaRPr lang="de-DE" dirty="0"/>
          </a:p>
        </p:txBody>
      </p:sp>
      <p:pic>
        <p:nvPicPr>
          <p:cNvPr id="5" name="Grafik 4">
            <a:extLst>
              <a:ext uri="{FF2B5EF4-FFF2-40B4-BE49-F238E27FC236}">
                <a16:creationId xmlns:a16="http://schemas.microsoft.com/office/drawing/2014/main" id="{0C6B8D47-B316-87C7-3F68-64EF4D770485}"/>
              </a:ext>
            </a:extLst>
          </p:cNvPr>
          <p:cNvPicPr>
            <a:picLocks noChangeAspect="1"/>
          </p:cNvPicPr>
          <p:nvPr/>
        </p:nvPicPr>
        <p:blipFill>
          <a:blip r:embed="rId2"/>
          <a:stretch>
            <a:fillRect/>
          </a:stretch>
        </p:blipFill>
        <p:spPr>
          <a:xfrm>
            <a:off x="518318" y="1117950"/>
            <a:ext cx="10909278" cy="4697634"/>
          </a:xfrm>
          <a:prstGeom prst="rect">
            <a:avLst/>
          </a:prstGeom>
          <a:ln>
            <a:solidFill>
              <a:schemeClr val="bg2">
                <a:lumMod val="75000"/>
              </a:schemeClr>
            </a:solidFill>
          </a:ln>
        </p:spPr>
      </p:pic>
      <p:sp>
        <p:nvSpPr>
          <p:cNvPr id="8" name="Textfeld 7">
            <a:extLst>
              <a:ext uri="{FF2B5EF4-FFF2-40B4-BE49-F238E27FC236}">
                <a16:creationId xmlns:a16="http://schemas.microsoft.com/office/drawing/2014/main" id="{9C414414-DBB4-73B8-8C7D-F7CDEE9F1EC2}"/>
              </a:ext>
            </a:extLst>
          </p:cNvPr>
          <p:cNvSpPr txBox="1"/>
          <p:nvPr/>
        </p:nvSpPr>
        <p:spPr>
          <a:xfrm>
            <a:off x="482101" y="5984486"/>
            <a:ext cx="10945495" cy="369332"/>
          </a:xfrm>
          <a:prstGeom prst="rect">
            <a:avLst/>
          </a:prstGeom>
          <a:noFill/>
        </p:spPr>
        <p:txBody>
          <a:bodyPr wrap="square">
            <a:spAutoFit/>
          </a:bodyPr>
          <a:lstStyle/>
          <a:p>
            <a:r>
              <a:rPr lang="de-DE" dirty="0">
                <a:hlinkClick r:id="rId3"/>
              </a:rPr>
              <a:t>https://app.notion.com/p/Lernfeld-8-KI-Skript-3c145005b40780b9bba5d54d51703b7c</a:t>
            </a:r>
            <a:endParaRPr lang="de-DE" dirty="0"/>
          </a:p>
        </p:txBody>
      </p:sp>
    </p:spTree>
    <p:extLst>
      <p:ext uri="{BB962C8B-B14F-4D97-AF65-F5344CB8AC3E}">
        <p14:creationId xmlns:p14="http://schemas.microsoft.com/office/powerpoint/2010/main" val="27384659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16AF9-70AF-B9F9-F4E2-35BD1616F230}"/>
            </a:ext>
          </a:extLst>
        </p:cNvPr>
        <p:cNvGrpSpPr/>
        <p:nvPr/>
      </p:nvGrpSpPr>
      <p:grpSpPr>
        <a:xfrm>
          <a:off x="0" y="0"/>
          <a:ext cx="0" cy="0"/>
          <a:chOff x="0" y="0"/>
          <a:chExt cx="0" cy="0"/>
        </a:xfrm>
      </p:grpSpPr>
      <p:sp>
        <p:nvSpPr>
          <p:cNvPr id="17" name="Rechteck 16">
            <a:extLst>
              <a:ext uri="{FF2B5EF4-FFF2-40B4-BE49-F238E27FC236}">
                <a16:creationId xmlns:a16="http://schemas.microsoft.com/office/drawing/2014/main" id="{8966C6D9-001E-EFEF-9516-A29C4072785F}"/>
              </a:ext>
            </a:extLst>
          </p:cNvPr>
          <p:cNvSpPr/>
          <p:nvPr/>
        </p:nvSpPr>
        <p:spPr>
          <a:xfrm>
            <a:off x="518319" y="1441858"/>
            <a:ext cx="10985423" cy="4611810"/>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5FD8372A-F08F-4390-E390-5898C4E4A50E}"/>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C4F5F8D8-1BBD-8EB3-5B7A-E02F0A0F4632}"/>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83C4C2FC-AA1E-A9DB-CB0C-818AF950DEB6}"/>
              </a:ext>
            </a:extLst>
          </p:cNvPr>
          <p:cNvSpPr>
            <a:spLocks noGrp="1"/>
          </p:cNvSpPr>
          <p:nvPr>
            <p:ph type="sldNum" sz="quarter" idx="12"/>
          </p:nvPr>
        </p:nvSpPr>
        <p:spPr/>
        <p:txBody>
          <a:bodyPr/>
          <a:lstStyle/>
          <a:p>
            <a:fld id="{3ACDD500-7F1F-4995-B176-5463F0E054D5}" type="slidenum">
              <a:rPr lang="de-DE" smtClean="0"/>
              <a:pPr/>
              <a:t>30</a:t>
            </a:fld>
            <a:endParaRPr lang="de-DE"/>
          </a:p>
        </p:txBody>
      </p:sp>
      <p:sp>
        <p:nvSpPr>
          <p:cNvPr id="23" name="Titel 22">
            <a:extLst>
              <a:ext uri="{FF2B5EF4-FFF2-40B4-BE49-F238E27FC236}">
                <a16:creationId xmlns:a16="http://schemas.microsoft.com/office/drawing/2014/main" id="{5C476701-5AC6-1A50-FD7B-F18CB516BBD6}"/>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B29046D9-A760-1233-8053-DBA17DBBF601}"/>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E84BE25C-DF68-51FE-D57E-C50AF19A20B5}"/>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16485" y="1447295"/>
            <a:ext cx="1045616" cy="857136"/>
          </a:xfrm>
          <a:prstGeom prst="rect">
            <a:avLst/>
          </a:prstGeom>
        </p:spPr>
      </p:pic>
      <p:sp>
        <p:nvSpPr>
          <p:cNvPr id="6" name="Textfeld 5">
            <a:extLst>
              <a:ext uri="{FF2B5EF4-FFF2-40B4-BE49-F238E27FC236}">
                <a16:creationId xmlns:a16="http://schemas.microsoft.com/office/drawing/2014/main" id="{E84F8371-8AB3-5507-D808-212C4CC3E29C}"/>
              </a:ext>
            </a:extLst>
          </p:cNvPr>
          <p:cNvSpPr txBox="1"/>
          <p:nvPr/>
        </p:nvSpPr>
        <p:spPr>
          <a:xfrm>
            <a:off x="1950697" y="1626129"/>
            <a:ext cx="7935686" cy="734786"/>
          </a:xfrm>
          <a:prstGeom prst="rect">
            <a:avLst/>
          </a:prstGeom>
          <a:noFill/>
        </p:spPr>
        <p:txBody>
          <a:bodyPr wrap="square" lIns="0" tIns="0" rIns="0" bIns="0" rtlCol="0">
            <a:noAutofit/>
          </a:bodyPr>
          <a:lstStyle/>
          <a:p>
            <a:pPr>
              <a:spcAft>
                <a:spcPts val="1800"/>
              </a:spcAft>
              <a:buClr>
                <a:srgbClr val="0080C5"/>
              </a:buClr>
            </a:pPr>
            <a:r>
              <a:rPr lang="de-DE" sz="3600" b="1" dirty="0"/>
              <a:t>Predictive Policing </a:t>
            </a:r>
            <a:endParaRPr kumimoji="0" lang="de-DE" sz="3600" b="1" i="0" u="none" strike="noStrike" kern="1200" cap="none" spc="0" normalizeH="0" baseline="0" noProof="0" dirty="0">
              <a:ln>
                <a:noFill/>
              </a:ln>
              <a:solidFill>
                <a:srgbClr val="000000"/>
              </a:solidFill>
              <a:effectLst/>
              <a:uLnTx/>
              <a:uFillTx/>
              <a:latin typeface="Ebrima"/>
              <a:ea typeface="+mn-ea"/>
              <a:cs typeface="+mn-cs"/>
            </a:endParaRPr>
          </a:p>
        </p:txBody>
      </p:sp>
      <p:sp>
        <p:nvSpPr>
          <p:cNvPr id="7" name="Textfeld 6">
            <a:extLst>
              <a:ext uri="{FF2B5EF4-FFF2-40B4-BE49-F238E27FC236}">
                <a16:creationId xmlns:a16="http://schemas.microsoft.com/office/drawing/2014/main" id="{656DCC53-BB04-E758-53B2-BAD8617139CB}"/>
              </a:ext>
            </a:extLst>
          </p:cNvPr>
          <p:cNvSpPr txBox="1"/>
          <p:nvPr/>
        </p:nvSpPr>
        <p:spPr>
          <a:xfrm>
            <a:off x="1950697" y="2484047"/>
            <a:ext cx="9722984" cy="3416559"/>
          </a:xfrm>
          <a:prstGeom prst="rect">
            <a:avLst/>
          </a:prstGeom>
          <a:noFill/>
        </p:spPr>
        <p:txBody>
          <a:bodyPr wrap="square" lIns="0" tIns="0" rIns="0" bIns="0" rtlCol="0">
            <a:noAutofit/>
          </a:bodyPr>
          <a:lstStyle/>
          <a:p>
            <a:pPr>
              <a:spcAft>
                <a:spcPts val="1800"/>
              </a:spcAft>
              <a:buClr>
                <a:srgbClr val="0080C5"/>
              </a:buClr>
            </a:pPr>
            <a:r>
              <a:rPr lang="de-DE" sz="2400" dirty="0"/>
              <a:t>Verboten ist insbesondere die </a:t>
            </a:r>
            <a:r>
              <a:rPr lang="de-DE" sz="2400" b="1" dirty="0"/>
              <a:t>individuelle Vorhersage des Risikos</a:t>
            </a:r>
            <a:r>
              <a:rPr lang="de-DE" sz="2400" dirty="0"/>
              <a:t>, dass </a:t>
            </a:r>
            <a:r>
              <a:rPr lang="de-DE" sz="2400" b="1" dirty="0"/>
              <a:t>eine Person eine Straftat begeht</a:t>
            </a:r>
            <a:r>
              <a:rPr lang="de-DE" sz="2400" dirty="0"/>
              <a:t>, wenn sie </a:t>
            </a:r>
            <a:r>
              <a:rPr lang="de-DE" sz="2400" b="1" dirty="0"/>
              <a:t>ausschließlich</a:t>
            </a:r>
            <a:r>
              <a:rPr lang="de-DE" sz="2400" dirty="0"/>
              <a:t> auf </a:t>
            </a:r>
            <a:r>
              <a:rPr lang="de-DE" sz="2400" b="1" dirty="0"/>
              <a:t>Profiling oder persönlichen Merkmalen/Eigenschaften </a:t>
            </a:r>
            <a:r>
              <a:rPr lang="de-DE" sz="2400" dirty="0"/>
              <a:t>beruht. </a:t>
            </a:r>
            <a:br>
              <a:rPr lang="de-DE" sz="2400" dirty="0"/>
            </a:br>
            <a:br>
              <a:rPr lang="de-DE" sz="2400" dirty="0"/>
            </a:br>
            <a:r>
              <a:rPr lang="de-DE" sz="2400" dirty="0"/>
              <a:t>Nicht verboten ist dagegen jede </a:t>
            </a:r>
            <a:r>
              <a:rPr lang="de-DE" sz="2400" b="1" dirty="0"/>
              <a:t>KI-gestützte kriminalistische Prognose</a:t>
            </a:r>
            <a:r>
              <a:rPr lang="de-DE" sz="2400" dirty="0"/>
              <a:t>. Systeme </a:t>
            </a:r>
            <a:r>
              <a:rPr lang="de-DE" sz="2400" b="1" dirty="0"/>
              <a:t>dürfen beispielsweise eine menschliche Beurteilung unterstützen, wenn diese bereits auf objektiven und überprüfbaren Tatsachen mit unmittelbarem Bezug zu einer kriminellen Aktivität beruht</a:t>
            </a:r>
            <a:r>
              <a:rPr lang="de-DE" sz="2400" dirty="0"/>
              <a:t>.</a:t>
            </a:r>
            <a:endParaRPr kumimoji="0" lang="de-DE" sz="240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3040871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EEDA6-010D-7774-8324-D2C13934DBC1}"/>
            </a:ext>
          </a:extLst>
        </p:cNvPr>
        <p:cNvGrpSpPr/>
        <p:nvPr/>
      </p:nvGrpSpPr>
      <p:grpSpPr>
        <a:xfrm>
          <a:off x="0" y="0"/>
          <a:ext cx="0" cy="0"/>
          <a:chOff x="0" y="0"/>
          <a:chExt cx="0" cy="0"/>
        </a:xfrm>
      </p:grpSpPr>
      <p:sp>
        <p:nvSpPr>
          <p:cNvPr id="17" name="Rechteck 16">
            <a:extLst>
              <a:ext uri="{FF2B5EF4-FFF2-40B4-BE49-F238E27FC236}">
                <a16:creationId xmlns:a16="http://schemas.microsoft.com/office/drawing/2014/main" id="{E4D6F1A3-66AB-125A-D189-0D61D4945D26}"/>
              </a:ext>
            </a:extLst>
          </p:cNvPr>
          <p:cNvSpPr/>
          <p:nvPr/>
        </p:nvSpPr>
        <p:spPr>
          <a:xfrm>
            <a:off x="518319" y="1407990"/>
            <a:ext cx="11352552" cy="4874277"/>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49D3E4ED-9822-40D7-E75E-3159E2C3AB0D}"/>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8C519169-07A7-DE93-0D7C-9656265DF397}"/>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A7C9EBC3-6DDF-2C29-361B-9E8C8F777A26}"/>
              </a:ext>
            </a:extLst>
          </p:cNvPr>
          <p:cNvSpPr>
            <a:spLocks noGrp="1"/>
          </p:cNvSpPr>
          <p:nvPr>
            <p:ph type="sldNum" sz="quarter" idx="12"/>
          </p:nvPr>
        </p:nvSpPr>
        <p:spPr/>
        <p:txBody>
          <a:bodyPr/>
          <a:lstStyle/>
          <a:p>
            <a:fld id="{3ACDD500-7F1F-4995-B176-5463F0E054D5}" type="slidenum">
              <a:rPr lang="de-DE" smtClean="0"/>
              <a:pPr/>
              <a:t>31</a:t>
            </a:fld>
            <a:endParaRPr lang="de-DE"/>
          </a:p>
        </p:txBody>
      </p:sp>
      <p:sp>
        <p:nvSpPr>
          <p:cNvPr id="23" name="Titel 22">
            <a:extLst>
              <a:ext uri="{FF2B5EF4-FFF2-40B4-BE49-F238E27FC236}">
                <a16:creationId xmlns:a16="http://schemas.microsoft.com/office/drawing/2014/main" id="{75E5F3DA-0065-B822-D8A8-024AF669C2EF}"/>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14BF954F-0521-BA4A-B2EC-989B545ACF3B}"/>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F88F6F44-314E-F753-2F9E-00F4E915F865}"/>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16485" y="1413428"/>
            <a:ext cx="1045616" cy="857136"/>
          </a:xfrm>
          <a:prstGeom prst="rect">
            <a:avLst/>
          </a:prstGeom>
        </p:spPr>
      </p:pic>
      <p:sp>
        <p:nvSpPr>
          <p:cNvPr id="6" name="Textfeld 5">
            <a:extLst>
              <a:ext uri="{FF2B5EF4-FFF2-40B4-BE49-F238E27FC236}">
                <a16:creationId xmlns:a16="http://schemas.microsoft.com/office/drawing/2014/main" id="{CD313014-1E1D-51DA-BE62-8D89E19C0BCC}"/>
              </a:ext>
            </a:extLst>
          </p:cNvPr>
          <p:cNvSpPr txBox="1"/>
          <p:nvPr/>
        </p:nvSpPr>
        <p:spPr>
          <a:xfrm>
            <a:off x="1950697" y="1592262"/>
            <a:ext cx="7935686" cy="734786"/>
          </a:xfrm>
          <a:prstGeom prst="rect">
            <a:avLst/>
          </a:prstGeom>
          <a:noFill/>
        </p:spPr>
        <p:txBody>
          <a:bodyPr wrap="square" lIns="0" tIns="0" rIns="0" bIns="0" rtlCol="0">
            <a:noAutofit/>
          </a:bodyPr>
          <a:lstStyle/>
          <a:p>
            <a:pPr>
              <a:spcAft>
                <a:spcPts val="1800"/>
              </a:spcAft>
              <a:buClr>
                <a:srgbClr val="0080C5"/>
              </a:buClr>
            </a:pPr>
            <a:r>
              <a:rPr lang="de-DE" sz="3600" b="1" dirty="0"/>
              <a:t>Gesichtserkennung</a:t>
            </a:r>
            <a:endParaRPr kumimoji="0" lang="de-DE" sz="3600" b="1" i="0" u="none" strike="noStrike" kern="1200" cap="none" spc="0" normalizeH="0" baseline="0" noProof="0" dirty="0">
              <a:ln>
                <a:noFill/>
              </a:ln>
              <a:solidFill>
                <a:srgbClr val="000000"/>
              </a:solidFill>
              <a:effectLst/>
              <a:uLnTx/>
              <a:uFillTx/>
              <a:latin typeface="Ebrima"/>
              <a:ea typeface="+mn-ea"/>
              <a:cs typeface="+mn-cs"/>
            </a:endParaRPr>
          </a:p>
        </p:txBody>
      </p:sp>
      <p:sp>
        <p:nvSpPr>
          <p:cNvPr id="7" name="Textfeld 6">
            <a:extLst>
              <a:ext uri="{FF2B5EF4-FFF2-40B4-BE49-F238E27FC236}">
                <a16:creationId xmlns:a16="http://schemas.microsoft.com/office/drawing/2014/main" id="{CC48A6B2-1F22-F9D5-773D-51D746098EB1}"/>
              </a:ext>
            </a:extLst>
          </p:cNvPr>
          <p:cNvSpPr txBox="1"/>
          <p:nvPr/>
        </p:nvSpPr>
        <p:spPr>
          <a:xfrm>
            <a:off x="1950697" y="2450180"/>
            <a:ext cx="9722984" cy="3617396"/>
          </a:xfrm>
          <a:prstGeom prst="rect">
            <a:avLst/>
          </a:prstGeom>
          <a:noFill/>
        </p:spPr>
        <p:txBody>
          <a:bodyPr wrap="square" lIns="0" tIns="0" rIns="0" bIns="0" rtlCol="0">
            <a:noAutofit/>
          </a:bodyPr>
          <a:lstStyle/>
          <a:p>
            <a:r>
              <a:rPr lang="de-DE" sz="2400" dirty="0"/>
              <a:t>Gesichtserkennung als solche ist </a:t>
            </a:r>
            <a:r>
              <a:rPr lang="de-DE" sz="2400" b="1" dirty="0"/>
              <a:t>nicht generell verboten</a:t>
            </a:r>
            <a:r>
              <a:rPr lang="de-DE" sz="2400" dirty="0"/>
              <a:t>. </a:t>
            </a:r>
            <a:br>
              <a:rPr lang="de-DE" sz="2400" dirty="0"/>
            </a:br>
            <a:br>
              <a:rPr lang="de-DE" sz="2400" dirty="0"/>
            </a:br>
            <a:r>
              <a:rPr lang="de-DE" sz="2400" b="1" dirty="0"/>
              <a:t>Verboten</a:t>
            </a:r>
            <a:r>
              <a:rPr lang="de-DE" sz="2400" dirty="0"/>
              <a:t> ist beispielsweise das </a:t>
            </a:r>
            <a:r>
              <a:rPr lang="de-DE" sz="2400" b="1" dirty="0"/>
              <a:t>Erstellen oder Erweitern von Gesichtserkennungsdatenbanken durch ungezieltes Scraping von Gesichtsbildern aus dem Internet </a:t>
            </a:r>
            <a:r>
              <a:rPr lang="de-DE" sz="2400" dirty="0"/>
              <a:t>oder aus </a:t>
            </a:r>
            <a:r>
              <a:rPr lang="de-DE" sz="2400" b="1" dirty="0"/>
              <a:t>CCTV-Aufnahmen.</a:t>
            </a:r>
            <a:r>
              <a:rPr lang="de-DE" sz="2400" dirty="0"/>
              <a:t> Außerdem ist die </a:t>
            </a:r>
            <a:r>
              <a:rPr lang="de-DE" sz="2400" b="1" dirty="0"/>
              <a:t>biometrische Echtzeit-Fernidentifizierung </a:t>
            </a:r>
            <a:r>
              <a:rPr lang="de-DE" sz="2400" dirty="0"/>
              <a:t>durch </a:t>
            </a:r>
            <a:r>
              <a:rPr lang="de-DE" sz="2400" b="1" dirty="0"/>
              <a:t>Strafverfolgungsbehörden in öffentlich zugänglichen Räumen grundsätzlich verboten</a:t>
            </a:r>
            <a:r>
              <a:rPr lang="de-DE" sz="2400" dirty="0"/>
              <a:t>, allerdings mit </a:t>
            </a:r>
            <a:r>
              <a:rPr lang="de-DE" sz="2400" b="1" dirty="0"/>
              <a:t>eng begrenzten Ausnahmen</a:t>
            </a:r>
            <a:r>
              <a:rPr lang="de-DE" sz="2400" dirty="0"/>
              <a:t>. Andere Formen </a:t>
            </a:r>
            <a:r>
              <a:rPr lang="de-DE" sz="2400" b="1" dirty="0"/>
              <a:t>biometrischer Fernidentifizierung können dagegen Hochrisiko-KI sein</a:t>
            </a:r>
            <a:r>
              <a:rPr lang="de-DE" sz="2400" dirty="0"/>
              <a:t>. </a:t>
            </a:r>
          </a:p>
        </p:txBody>
      </p:sp>
    </p:spTree>
    <p:extLst>
      <p:ext uri="{BB962C8B-B14F-4D97-AF65-F5344CB8AC3E}">
        <p14:creationId xmlns:p14="http://schemas.microsoft.com/office/powerpoint/2010/main" val="4161779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242C2-DE56-1830-3234-3167CF2A63D0}"/>
            </a:ext>
          </a:extLst>
        </p:cNvPr>
        <p:cNvGrpSpPr/>
        <p:nvPr/>
      </p:nvGrpSpPr>
      <p:grpSpPr>
        <a:xfrm>
          <a:off x="0" y="0"/>
          <a:ext cx="0" cy="0"/>
          <a:chOff x="0" y="0"/>
          <a:chExt cx="0" cy="0"/>
        </a:xfrm>
      </p:grpSpPr>
      <p:sp>
        <p:nvSpPr>
          <p:cNvPr id="17" name="Rechteck 16">
            <a:extLst>
              <a:ext uri="{FF2B5EF4-FFF2-40B4-BE49-F238E27FC236}">
                <a16:creationId xmlns:a16="http://schemas.microsoft.com/office/drawing/2014/main" id="{C64050C2-A588-0461-50B7-412CA41F6753}"/>
              </a:ext>
            </a:extLst>
          </p:cNvPr>
          <p:cNvSpPr/>
          <p:nvPr/>
        </p:nvSpPr>
        <p:spPr>
          <a:xfrm>
            <a:off x="518319" y="1456608"/>
            <a:ext cx="11034584" cy="4226438"/>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DB408CB9-1034-4D9F-05DA-0465DA184C9C}"/>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C21D8C13-F4BD-3970-1978-A37EA950D03B}"/>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955370B3-100F-F21F-38E5-08EC94D3A904}"/>
              </a:ext>
            </a:extLst>
          </p:cNvPr>
          <p:cNvSpPr>
            <a:spLocks noGrp="1"/>
          </p:cNvSpPr>
          <p:nvPr>
            <p:ph type="sldNum" sz="quarter" idx="12"/>
          </p:nvPr>
        </p:nvSpPr>
        <p:spPr/>
        <p:txBody>
          <a:bodyPr/>
          <a:lstStyle/>
          <a:p>
            <a:fld id="{3ACDD500-7F1F-4995-B176-5463F0E054D5}" type="slidenum">
              <a:rPr lang="de-DE" smtClean="0"/>
              <a:pPr/>
              <a:t>32</a:t>
            </a:fld>
            <a:endParaRPr lang="de-DE"/>
          </a:p>
        </p:txBody>
      </p:sp>
      <p:sp>
        <p:nvSpPr>
          <p:cNvPr id="23" name="Titel 22">
            <a:extLst>
              <a:ext uri="{FF2B5EF4-FFF2-40B4-BE49-F238E27FC236}">
                <a16:creationId xmlns:a16="http://schemas.microsoft.com/office/drawing/2014/main" id="{84BA0B23-6D20-ACFA-2B7E-E42B29CB22D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2B2364B0-9722-F72A-41F0-7241AF2C57A6}"/>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3848C2D9-6C13-439A-B02D-AB6D09570EF4}"/>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16485" y="1462045"/>
            <a:ext cx="1045616" cy="857136"/>
          </a:xfrm>
          <a:prstGeom prst="rect">
            <a:avLst/>
          </a:prstGeom>
        </p:spPr>
      </p:pic>
      <p:sp>
        <p:nvSpPr>
          <p:cNvPr id="6" name="Textfeld 5">
            <a:extLst>
              <a:ext uri="{FF2B5EF4-FFF2-40B4-BE49-F238E27FC236}">
                <a16:creationId xmlns:a16="http://schemas.microsoft.com/office/drawing/2014/main" id="{24F24ED2-E217-CA0F-8BEA-46F6D5D913C4}"/>
              </a:ext>
            </a:extLst>
          </p:cNvPr>
          <p:cNvSpPr txBox="1"/>
          <p:nvPr/>
        </p:nvSpPr>
        <p:spPr>
          <a:xfrm>
            <a:off x="1950697" y="1640879"/>
            <a:ext cx="7935686" cy="734786"/>
          </a:xfrm>
          <a:prstGeom prst="rect">
            <a:avLst/>
          </a:prstGeom>
          <a:noFill/>
        </p:spPr>
        <p:txBody>
          <a:bodyPr wrap="square" lIns="0" tIns="0" rIns="0" bIns="0" rtlCol="0">
            <a:noAutofit/>
          </a:bodyPr>
          <a:lstStyle/>
          <a:p>
            <a:pPr>
              <a:spcAft>
                <a:spcPts val="1800"/>
              </a:spcAft>
              <a:buClr>
                <a:srgbClr val="0080C5"/>
              </a:buClr>
            </a:pPr>
            <a:r>
              <a:rPr lang="de-DE" sz="3600" b="1" dirty="0"/>
              <a:t>Emotionserkennung </a:t>
            </a:r>
            <a:endParaRPr kumimoji="0" lang="de-DE" sz="3600" b="1" i="0" u="none" strike="noStrike" kern="1200" cap="none" spc="0" normalizeH="0" baseline="0" noProof="0" dirty="0">
              <a:ln>
                <a:noFill/>
              </a:ln>
              <a:solidFill>
                <a:srgbClr val="000000"/>
              </a:solidFill>
              <a:effectLst/>
              <a:uLnTx/>
              <a:uFillTx/>
              <a:latin typeface="Ebrima"/>
              <a:ea typeface="+mn-ea"/>
              <a:cs typeface="+mn-cs"/>
            </a:endParaRPr>
          </a:p>
        </p:txBody>
      </p:sp>
      <p:sp>
        <p:nvSpPr>
          <p:cNvPr id="7" name="Textfeld 6">
            <a:extLst>
              <a:ext uri="{FF2B5EF4-FFF2-40B4-BE49-F238E27FC236}">
                <a16:creationId xmlns:a16="http://schemas.microsoft.com/office/drawing/2014/main" id="{0D722337-F75E-CF12-AC79-BA9F09E14C97}"/>
              </a:ext>
            </a:extLst>
          </p:cNvPr>
          <p:cNvSpPr txBox="1"/>
          <p:nvPr/>
        </p:nvSpPr>
        <p:spPr>
          <a:xfrm>
            <a:off x="1950697" y="2498797"/>
            <a:ext cx="9722984" cy="3184248"/>
          </a:xfrm>
          <a:prstGeom prst="rect">
            <a:avLst/>
          </a:prstGeom>
          <a:noFill/>
        </p:spPr>
        <p:txBody>
          <a:bodyPr wrap="square" lIns="0" tIns="0" rIns="0" bIns="0" rtlCol="0">
            <a:noAutofit/>
          </a:bodyPr>
          <a:lstStyle/>
          <a:p>
            <a:pPr>
              <a:spcAft>
                <a:spcPts val="1800"/>
              </a:spcAft>
              <a:buClr>
                <a:srgbClr val="0080C5"/>
              </a:buClr>
            </a:pPr>
            <a:r>
              <a:rPr lang="de-DE" sz="2400" b="1" dirty="0"/>
              <a:t>Emotionserkennung ist nicht generell verboten</a:t>
            </a:r>
            <a:r>
              <a:rPr lang="de-DE" sz="2400" dirty="0"/>
              <a:t>. </a:t>
            </a:r>
            <a:br>
              <a:rPr lang="de-DE" sz="2400" dirty="0"/>
            </a:br>
            <a:br>
              <a:rPr lang="de-DE" sz="2400" dirty="0"/>
            </a:br>
            <a:r>
              <a:rPr lang="de-DE" sz="2400" dirty="0"/>
              <a:t>Verboten ist sie grundsätzlich </a:t>
            </a:r>
            <a:r>
              <a:rPr lang="de-DE" sz="2400" b="1" dirty="0"/>
              <a:t>am Arbeitsplatz und in Bildungseinrichtungen</a:t>
            </a:r>
            <a:r>
              <a:rPr lang="de-DE" sz="2400" dirty="0"/>
              <a:t>, außer </a:t>
            </a:r>
            <a:r>
              <a:rPr lang="de-DE" sz="2400" b="1" dirty="0"/>
              <a:t>insbesondere für medizinische oder sicherheitsbezogene Zwecke</a:t>
            </a:r>
            <a:r>
              <a:rPr lang="de-DE" sz="2400" dirty="0"/>
              <a:t>. </a:t>
            </a:r>
            <a:br>
              <a:rPr lang="de-DE" sz="2400" dirty="0"/>
            </a:br>
            <a:br>
              <a:rPr lang="de-DE" sz="2400" dirty="0"/>
            </a:br>
            <a:r>
              <a:rPr lang="de-DE" sz="2400" dirty="0"/>
              <a:t>Außerhalb dieser Verbotsfälle kann ein </a:t>
            </a:r>
            <a:r>
              <a:rPr lang="de-DE" sz="2400" b="1" dirty="0"/>
              <a:t>Emotionserkennungssystem als Hochrisiko-KI unter Anhang III eingeordnet werden</a:t>
            </a:r>
            <a:r>
              <a:rPr lang="de-DE" sz="2400" dirty="0"/>
              <a:t>. </a:t>
            </a:r>
            <a:endParaRPr kumimoji="0" lang="de-DE" sz="240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1686971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C68DF-BC85-01D1-569D-9CEDF75FBC72}"/>
            </a:ext>
          </a:extLst>
        </p:cNvPr>
        <p:cNvGrpSpPr/>
        <p:nvPr/>
      </p:nvGrpSpPr>
      <p:grpSpPr>
        <a:xfrm>
          <a:off x="0" y="0"/>
          <a:ext cx="0" cy="0"/>
          <a:chOff x="0" y="0"/>
          <a:chExt cx="0" cy="0"/>
        </a:xfrm>
      </p:grpSpPr>
      <p:sp>
        <p:nvSpPr>
          <p:cNvPr id="17" name="Rechteck 16">
            <a:extLst>
              <a:ext uri="{FF2B5EF4-FFF2-40B4-BE49-F238E27FC236}">
                <a16:creationId xmlns:a16="http://schemas.microsoft.com/office/drawing/2014/main" id="{5C36A737-FF5C-4141-D7FA-1B9EB03BFBD5}"/>
              </a:ext>
            </a:extLst>
          </p:cNvPr>
          <p:cNvSpPr/>
          <p:nvPr/>
        </p:nvSpPr>
        <p:spPr>
          <a:xfrm>
            <a:off x="518319" y="1466437"/>
            <a:ext cx="11352552" cy="4586569"/>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A0CEA97D-594D-C144-FE80-297426845008}"/>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AC571E97-F310-8924-599B-2338E4A918DC}"/>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DBC583EA-E707-E168-96A5-AFCBEBB7F94A}"/>
              </a:ext>
            </a:extLst>
          </p:cNvPr>
          <p:cNvSpPr>
            <a:spLocks noGrp="1"/>
          </p:cNvSpPr>
          <p:nvPr>
            <p:ph type="sldNum" sz="quarter" idx="12"/>
          </p:nvPr>
        </p:nvSpPr>
        <p:spPr/>
        <p:txBody>
          <a:bodyPr/>
          <a:lstStyle/>
          <a:p>
            <a:fld id="{3ACDD500-7F1F-4995-B176-5463F0E054D5}" type="slidenum">
              <a:rPr lang="de-DE" smtClean="0"/>
              <a:pPr/>
              <a:t>33</a:t>
            </a:fld>
            <a:endParaRPr lang="de-DE"/>
          </a:p>
        </p:txBody>
      </p:sp>
      <p:sp>
        <p:nvSpPr>
          <p:cNvPr id="23" name="Titel 22">
            <a:extLst>
              <a:ext uri="{FF2B5EF4-FFF2-40B4-BE49-F238E27FC236}">
                <a16:creationId xmlns:a16="http://schemas.microsoft.com/office/drawing/2014/main" id="{94349485-2962-F470-ABCE-D4ADA2FFEA96}"/>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C8C45752-90C5-4BD3-C445-EF8C019182B8}"/>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079548D8-098A-A4C4-9698-2AE484ED0B68}"/>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16485" y="1471875"/>
            <a:ext cx="1045616" cy="857136"/>
          </a:xfrm>
          <a:prstGeom prst="rect">
            <a:avLst/>
          </a:prstGeom>
        </p:spPr>
      </p:pic>
      <p:sp>
        <p:nvSpPr>
          <p:cNvPr id="6" name="Textfeld 5">
            <a:extLst>
              <a:ext uri="{FF2B5EF4-FFF2-40B4-BE49-F238E27FC236}">
                <a16:creationId xmlns:a16="http://schemas.microsoft.com/office/drawing/2014/main" id="{85B5373A-E78D-D5ED-D5B1-97C60536216D}"/>
              </a:ext>
            </a:extLst>
          </p:cNvPr>
          <p:cNvSpPr txBox="1"/>
          <p:nvPr/>
        </p:nvSpPr>
        <p:spPr>
          <a:xfrm>
            <a:off x="1950697" y="1650709"/>
            <a:ext cx="7935686" cy="734786"/>
          </a:xfrm>
          <a:prstGeom prst="rect">
            <a:avLst/>
          </a:prstGeom>
          <a:noFill/>
        </p:spPr>
        <p:txBody>
          <a:bodyPr wrap="square" lIns="0" tIns="0" rIns="0" bIns="0" rtlCol="0">
            <a:noAutofit/>
          </a:bodyPr>
          <a:lstStyle/>
          <a:p>
            <a:pPr>
              <a:spcAft>
                <a:spcPts val="1800"/>
              </a:spcAft>
              <a:buClr>
                <a:srgbClr val="0080C5"/>
              </a:buClr>
            </a:pPr>
            <a:r>
              <a:rPr lang="de-DE" sz="3600" b="1" dirty="0"/>
              <a:t>Social Scoring</a:t>
            </a:r>
            <a:endParaRPr kumimoji="0" lang="de-DE" sz="3600" b="1" i="0" u="none" strike="noStrike" kern="1200" cap="none" spc="0" normalizeH="0" baseline="0" noProof="0" dirty="0">
              <a:ln>
                <a:noFill/>
              </a:ln>
              <a:solidFill>
                <a:srgbClr val="000000"/>
              </a:solidFill>
              <a:effectLst/>
              <a:uLnTx/>
              <a:uFillTx/>
              <a:latin typeface="Ebrima"/>
              <a:ea typeface="+mn-ea"/>
              <a:cs typeface="+mn-cs"/>
            </a:endParaRPr>
          </a:p>
        </p:txBody>
      </p:sp>
      <p:sp>
        <p:nvSpPr>
          <p:cNvPr id="7" name="Textfeld 6">
            <a:extLst>
              <a:ext uri="{FF2B5EF4-FFF2-40B4-BE49-F238E27FC236}">
                <a16:creationId xmlns:a16="http://schemas.microsoft.com/office/drawing/2014/main" id="{932FDBBE-30D5-FDB7-61EC-36CA003FECF8}"/>
              </a:ext>
            </a:extLst>
          </p:cNvPr>
          <p:cNvSpPr txBox="1"/>
          <p:nvPr/>
        </p:nvSpPr>
        <p:spPr>
          <a:xfrm>
            <a:off x="1950697" y="2508627"/>
            <a:ext cx="9722984" cy="3617396"/>
          </a:xfrm>
          <a:prstGeom prst="rect">
            <a:avLst/>
          </a:prstGeom>
          <a:noFill/>
        </p:spPr>
        <p:txBody>
          <a:bodyPr wrap="square" lIns="0" tIns="0" rIns="0" bIns="0" rtlCol="0">
            <a:noAutofit/>
          </a:bodyPr>
          <a:lstStyle/>
          <a:p>
            <a:pPr>
              <a:spcAft>
                <a:spcPts val="1800"/>
              </a:spcAft>
              <a:buClr>
                <a:srgbClr val="0080C5"/>
              </a:buClr>
            </a:pPr>
            <a:r>
              <a:rPr lang="de-DE" sz="2400" dirty="0"/>
              <a:t>Dieses Verbot enthält konkrete </a:t>
            </a:r>
            <a:r>
              <a:rPr lang="de-DE" sz="2400" b="1" dirty="0"/>
              <a:t>Tatbestandsvoraussetzungen</a:t>
            </a:r>
            <a:r>
              <a:rPr lang="de-DE" sz="2400" dirty="0"/>
              <a:t>. </a:t>
            </a:r>
            <a:br>
              <a:rPr lang="de-DE" sz="2400" dirty="0"/>
            </a:br>
            <a:br>
              <a:rPr lang="de-DE" sz="2400" dirty="0"/>
            </a:br>
            <a:r>
              <a:rPr lang="de-DE" sz="2400" dirty="0"/>
              <a:t>Erfasst werden </a:t>
            </a:r>
            <a:r>
              <a:rPr lang="de-DE" sz="2400" b="1" dirty="0"/>
              <a:t>Systeme, die Personen anhand ihres sozialen Verhaltens oder bestimmter persönlicher Eigenschaften über einen Zeitraum bewerten/einstufen und daraus bestimmte sachfremde oder unverhältnismäßige Benachteiligungen resultieren lassen</a:t>
            </a:r>
            <a:r>
              <a:rPr lang="de-DE" sz="2400" dirty="0"/>
              <a:t>. „Social Scoring“ eignet sich daher als didaktische Kurzbezeichnung, sollte aber nicht als ausnahmsloses Verbot jeglichen Scorings verstanden werden. </a:t>
            </a:r>
            <a:endParaRPr kumimoji="0" lang="de-DE" sz="240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1450679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A6B12-953A-0F55-55CD-27C38EE69B06}"/>
            </a:ext>
          </a:extLst>
        </p:cNvPr>
        <p:cNvGrpSpPr/>
        <p:nvPr/>
      </p:nvGrpSpPr>
      <p:grpSpPr>
        <a:xfrm>
          <a:off x="0" y="0"/>
          <a:ext cx="0" cy="0"/>
          <a:chOff x="0" y="0"/>
          <a:chExt cx="0" cy="0"/>
        </a:xfrm>
      </p:grpSpPr>
      <p:sp>
        <p:nvSpPr>
          <p:cNvPr id="17" name="Rechteck 16">
            <a:extLst>
              <a:ext uri="{FF2B5EF4-FFF2-40B4-BE49-F238E27FC236}">
                <a16:creationId xmlns:a16="http://schemas.microsoft.com/office/drawing/2014/main" id="{E357D3FB-454D-F0DC-51A9-76F13E58FFA9}"/>
              </a:ext>
            </a:extLst>
          </p:cNvPr>
          <p:cNvSpPr/>
          <p:nvPr/>
        </p:nvSpPr>
        <p:spPr>
          <a:xfrm>
            <a:off x="520152" y="1458299"/>
            <a:ext cx="11352552" cy="3875814"/>
          </a:xfrm>
          <a:prstGeom prst="rect">
            <a:avLst/>
          </a:prstGeom>
          <a:solidFill>
            <a:srgbClr val="E91F7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3DB91537-153A-A711-39F8-711A489E814E}"/>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C2A492CA-8293-8D6E-0742-552E08F07771}"/>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82BF8C35-96D1-796A-97B0-424775E4758F}"/>
              </a:ext>
            </a:extLst>
          </p:cNvPr>
          <p:cNvSpPr>
            <a:spLocks noGrp="1"/>
          </p:cNvSpPr>
          <p:nvPr>
            <p:ph type="sldNum" sz="quarter" idx="12"/>
          </p:nvPr>
        </p:nvSpPr>
        <p:spPr/>
        <p:txBody>
          <a:bodyPr/>
          <a:lstStyle/>
          <a:p>
            <a:fld id="{3ACDD500-7F1F-4995-B176-5463F0E054D5}" type="slidenum">
              <a:rPr lang="de-DE" smtClean="0"/>
              <a:pPr/>
              <a:t>34</a:t>
            </a:fld>
            <a:endParaRPr lang="de-DE"/>
          </a:p>
        </p:txBody>
      </p:sp>
      <p:sp>
        <p:nvSpPr>
          <p:cNvPr id="23" name="Titel 22">
            <a:extLst>
              <a:ext uri="{FF2B5EF4-FFF2-40B4-BE49-F238E27FC236}">
                <a16:creationId xmlns:a16="http://schemas.microsoft.com/office/drawing/2014/main" id="{9EC06833-7123-2CF7-8FB3-04A22830ECDD}"/>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8773ACC0-DF3C-B2DC-3D9F-8A0F82480786}"/>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1" name="Grafik 10">
            <a:extLst>
              <a:ext uri="{FF2B5EF4-FFF2-40B4-BE49-F238E27FC236}">
                <a16:creationId xmlns:a16="http://schemas.microsoft.com/office/drawing/2014/main" id="{D3723103-8964-BAB5-73AA-3989A4ACFC0C}"/>
              </a:ext>
            </a:extLst>
          </p:cNvPr>
          <p:cNvPicPr>
            <a:picLocks noChangeAspect="1"/>
          </p:cNvPicPr>
          <p:nvPr/>
        </p:nvPicPr>
        <p:blipFill>
          <a:blip r:embed="rId3">
            <a:extLst>
              <a:ext uri="{28A0092B-C50C-407E-A947-70E740481C1C}">
                <a14:useLocalDpi xmlns:a14="http://schemas.microsoft.com/office/drawing/2010/main" val="0"/>
              </a:ext>
            </a:extLst>
          </a:blip>
          <a:srcRect l="2770" t="17861" r="82638" b="64197"/>
          <a:stretch/>
        </p:blipFill>
        <p:spPr>
          <a:xfrm>
            <a:off x="518318" y="1463736"/>
            <a:ext cx="1045616" cy="857136"/>
          </a:xfrm>
          <a:prstGeom prst="rect">
            <a:avLst/>
          </a:prstGeom>
        </p:spPr>
      </p:pic>
      <p:sp>
        <p:nvSpPr>
          <p:cNvPr id="6" name="Textfeld 5">
            <a:extLst>
              <a:ext uri="{FF2B5EF4-FFF2-40B4-BE49-F238E27FC236}">
                <a16:creationId xmlns:a16="http://schemas.microsoft.com/office/drawing/2014/main" id="{B185F540-6395-E010-E8BD-CCD9939565EE}"/>
              </a:ext>
            </a:extLst>
          </p:cNvPr>
          <p:cNvSpPr txBox="1"/>
          <p:nvPr/>
        </p:nvSpPr>
        <p:spPr>
          <a:xfrm>
            <a:off x="1950697" y="1778529"/>
            <a:ext cx="7935686" cy="734786"/>
          </a:xfrm>
          <a:prstGeom prst="rect">
            <a:avLst/>
          </a:prstGeom>
          <a:noFill/>
        </p:spPr>
        <p:txBody>
          <a:bodyPr wrap="square" lIns="0" tIns="0" rIns="0" bIns="0" rtlCol="0">
            <a:noAutofit/>
          </a:bodyPr>
          <a:lstStyle/>
          <a:p>
            <a:pPr>
              <a:spcAft>
                <a:spcPts val="1800"/>
              </a:spcAft>
              <a:buClr>
                <a:srgbClr val="0080C5"/>
              </a:buClr>
            </a:pPr>
            <a:r>
              <a:rPr lang="de-DE" sz="3600" b="1" dirty="0"/>
              <a:t>Kategorisierung</a:t>
            </a:r>
            <a:endParaRPr kumimoji="0" lang="de-DE" sz="3600" b="1" i="0" u="none" strike="noStrike" kern="1200" cap="none" spc="0" normalizeH="0" baseline="0" noProof="0" dirty="0">
              <a:ln>
                <a:noFill/>
              </a:ln>
              <a:solidFill>
                <a:srgbClr val="000000"/>
              </a:solidFill>
              <a:effectLst/>
              <a:uLnTx/>
              <a:uFillTx/>
              <a:latin typeface="Ebrima"/>
              <a:ea typeface="+mn-ea"/>
              <a:cs typeface="+mn-cs"/>
            </a:endParaRPr>
          </a:p>
        </p:txBody>
      </p:sp>
      <p:sp>
        <p:nvSpPr>
          <p:cNvPr id="7" name="Textfeld 6">
            <a:extLst>
              <a:ext uri="{FF2B5EF4-FFF2-40B4-BE49-F238E27FC236}">
                <a16:creationId xmlns:a16="http://schemas.microsoft.com/office/drawing/2014/main" id="{2637FD4C-BF86-B4C9-4BED-D8D55B5E981F}"/>
              </a:ext>
            </a:extLst>
          </p:cNvPr>
          <p:cNvSpPr txBox="1"/>
          <p:nvPr/>
        </p:nvSpPr>
        <p:spPr>
          <a:xfrm>
            <a:off x="1950697" y="2636447"/>
            <a:ext cx="9722984" cy="2833624"/>
          </a:xfrm>
          <a:prstGeom prst="rect">
            <a:avLst/>
          </a:prstGeom>
          <a:noFill/>
        </p:spPr>
        <p:txBody>
          <a:bodyPr wrap="square" lIns="0" tIns="0" rIns="0" bIns="0" rtlCol="0">
            <a:noAutofit/>
          </a:bodyPr>
          <a:lstStyle/>
          <a:p>
            <a:pPr>
              <a:spcAft>
                <a:spcPts val="1800"/>
              </a:spcAft>
              <a:buClr>
                <a:srgbClr val="0080C5"/>
              </a:buClr>
            </a:pPr>
            <a:r>
              <a:rPr lang="de-DE" sz="2400" dirty="0"/>
              <a:t>Nicht jede KI-gestützte Kategorisierung ist verboten. </a:t>
            </a:r>
            <a:br>
              <a:rPr lang="de-DE" sz="2400" dirty="0"/>
            </a:br>
            <a:br>
              <a:rPr lang="de-DE" sz="2400" dirty="0"/>
            </a:br>
            <a:r>
              <a:rPr lang="de-DE" sz="2400" dirty="0"/>
              <a:t>Verboten sind bestimmte </a:t>
            </a:r>
            <a:r>
              <a:rPr lang="de-DE" sz="2400" b="1" dirty="0"/>
              <a:t>biometrische Kategorisierungssysteme</a:t>
            </a:r>
            <a:r>
              <a:rPr lang="de-DE" sz="2400" dirty="0"/>
              <a:t>, die anhand biometrischer Daten sensible Eigenschaften wie </a:t>
            </a:r>
            <a:r>
              <a:rPr lang="de-DE" sz="2400" b="1" dirty="0"/>
              <a:t>„Rasse“, politische Meinung, Gewerkschaftszugehörigkeit, Religion/Weltanschauung, Sexualleben oder sexuelle Orientierung ableiten</a:t>
            </a:r>
            <a:r>
              <a:rPr lang="de-DE" sz="2400" dirty="0"/>
              <a:t>. </a:t>
            </a:r>
            <a:endParaRPr kumimoji="0" lang="de-DE" sz="240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3228662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E9FC6-369A-462B-AF98-A1ACBA849F9D}"/>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5A93A1E3-0EBA-DF37-6A21-750AC7FE710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4C5ABB4F-E7CF-9E61-B237-76E3A43C2A30}"/>
              </a:ext>
            </a:extLst>
          </p:cNvPr>
          <p:cNvSpPr>
            <a:spLocks noGrp="1"/>
          </p:cNvSpPr>
          <p:nvPr>
            <p:ph type="ftr" sz="quarter" idx="11"/>
          </p:nvPr>
        </p:nvSpPr>
        <p:spPr/>
        <p:txBody>
          <a:bodyPr/>
          <a:lstStyle/>
          <a:p>
            <a:r>
              <a:rPr lang="de-DE" dirty="0"/>
              <a:t>Lena Sicheneder | VL II - Einführungswoche | Künstliche Intelligenz</a:t>
            </a:r>
          </a:p>
        </p:txBody>
      </p:sp>
      <p:sp>
        <p:nvSpPr>
          <p:cNvPr id="5" name="Foliennummernplatzhalter 4">
            <a:extLst>
              <a:ext uri="{FF2B5EF4-FFF2-40B4-BE49-F238E27FC236}">
                <a16:creationId xmlns:a16="http://schemas.microsoft.com/office/drawing/2014/main" id="{4D99431E-23FF-039D-0F49-4AF612CE1622}"/>
              </a:ext>
            </a:extLst>
          </p:cNvPr>
          <p:cNvSpPr>
            <a:spLocks noGrp="1"/>
          </p:cNvSpPr>
          <p:nvPr>
            <p:ph type="sldNum" sz="quarter" idx="12"/>
          </p:nvPr>
        </p:nvSpPr>
        <p:spPr/>
        <p:txBody>
          <a:bodyPr/>
          <a:lstStyle/>
          <a:p>
            <a:fld id="{3ACDD500-7F1F-4995-B176-5463F0E054D5}" type="slidenum">
              <a:rPr lang="de-DE" smtClean="0"/>
              <a:pPr/>
              <a:t>35</a:t>
            </a:fld>
            <a:endParaRPr lang="de-DE"/>
          </a:p>
        </p:txBody>
      </p:sp>
      <p:sp>
        <p:nvSpPr>
          <p:cNvPr id="23" name="Titel 22">
            <a:extLst>
              <a:ext uri="{FF2B5EF4-FFF2-40B4-BE49-F238E27FC236}">
                <a16:creationId xmlns:a16="http://schemas.microsoft.com/office/drawing/2014/main" id="{38B3D183-2307-1ECE-5F71-46C5CF938771}"/>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9E18DB3C-2C5B-5AC0-CA27-7F228F57AC0A}"/>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3" name="Grafik 12">
            <a:extLst>
              <a:ext uri="{FF2B5EF4-FFF2-40B4-BE49-F238E27FC236}">
                <a16:creationId xmlns:a16="http://schemas.microsoft.com/office/drawing/2014/main" id="{A9A6DD7F-7B23-6988-C80F-7AE755559C2C}"/>
              </a:ext>
            </a:extLst>
          </p:cNvPr>
          <p:cNvPicPr>
            <a:picLocks noChangeAspect="1"/>
          </p:cNvPicPr>
          <p:nvPr/>
        </p:nvPicPr>
        <p:blipFill>
          <a:blip r:embed="rId3">
            <a:extLst>
              <a:ext uri="{28A0092B-C50C-407E-A947-70E740481C1C}">
                <a14:useLocalDpi xmlns:a14="http://schemas.microsoft.com/office/drawing/2010/main" val="0"/>
              </a:ext>
            </a:extLst>
          </a:blip>
          <a:srcRect l="2622" t="37631" r="82257" b="43775"/>
          <a:stretch/>
        </p:blipFill>
        <p:spPr>
          <a:xfrm>
            <a:off x="518318" y="1382717"/>
            <a:ext cx="1082884" cy="887686"/>
          </a:xfrm>
          <a:prstGeom prst="rect">
            <a:avLst/>
          </a:prstGeom>
        </p:spPr>
      </p:pic>
      <p:sp>
        <p:nvSpPr>
          <p:cNvPr id="18" name="Rechteck 17">
            <a:extLst>
              <a:ext uri="{FF2B5EF4-FFF2-40B4-BE49-F238E27FC236}">
                <a16:creationId xmlns:a16="http://schemas.microsoft.com/office/drawing/2014/main" id="{A36F8321-FAAB-5D4D-B5E7-0DC78F142683}"/>
              </a:ext>
            </a:extLst>
          </p:cNvPr>
          <p:cNvSpPr/>
          <p:nvPr/>
        </p:nvSpPr>
        <p:spPr>
          <a:xfrm>
            <a:off x="518318" y="1382717"/>
            <a:ext cx="8910818" cy="4998417"/>
          </a:xfrm>
          <a:prstGeom prst="rect">
            <a:avLst/>
          </a:prstGeom>
          <a:solidFill>
            <a:srgbClr val="0080C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19" name="Textfeld 18">
            <a:extLst>
              <a:ext uri="{FF2B5EF4-FFF2-40B4-BE49-F238E27FC236}">
                <a16:creationId xmlns:a16="http://schemas.microsoft.com/office/drawing/2014/main" id="{5EA45A48-A038-CD7A-1169-E2BB30035049}"/>
              </a:ext>
            </a:extLst>
          </p:cNvPr>
          <p:cNvSpPr txBox="1"/>
          <p:nvPr/>
        </p:nvSpPr>
        <p:spPr>
          <a:xfrm>
            <a:off x="1896858" y="2215998"/>
            <a:ext cx="5396649" cy="4091394"/>
          </a:xfrm>
          <a:prstGeom prst="rect">
            <a:avLst/>
          </a:prstGeom>
          <a:noFill/>
        </p:spPr>
        <p:txBody>
          <a:bodyPr wrap="square" lIns="0" tIns="0" rIns="0" bIns="0" rtlCol="0">
            <a:noAutofit/>
          </a:bodyPr>
          <a:lstStyle/>
          <a:p>
            <a:pPr marL="342900" marR="0" indent="-342900" algn="l" defTabSz="914400" rtl="0" eaLnBrk="1" fontAlgn="auto" latinLnBrk="0" hangingPunct="1">
              <a:lnSpc>
                <a:spcPct val="90000"/>
              </a:lnSpc>
              <a:spcBef>
                <a:spcPts val="0"/>
              </a:spcBef>
              <a:spcAft>
                <a:spcPts val="1800"/>
              </a:spcAft>
              <a:buClr>
                <a:srgbClr val="0080C5"/>
              </a:buClr>
              <a:buSzTx/>
              <a:buFont typeface="Wingdings" pitchFamily="2" charset="2"/>
              <a:buChar char="§"/>
              <a:tabLst/>
            </a:pPr>
            <a:r>
              <a:rPr lang="de-DE" sz="2000" dirty="0">
                <a:solidFill>
                  <a:srgbClr val="000000"/>
                </a:solidFill>
                <a:latin typeface="Ebrima"/>
              </a:rPr>
              <a:t>Biometrie</a:t>
            </a:r>
          </a:p>
          <a:p>
            <a:pPr marL="342900" marR="0" indent="-342900" algn="l" defTabSz="914400" rtl="0" eaLnBrk="1" fontAlgn="auto" latinLnBrk="0" hangingPunct="1">
              <a:lnSpc>
                <a:spcPct val="90000"/>
              </a:lnSpc>
              <a:spcBef>
                <a:spcPts val="0"/>
              </a:spcBef>
              <a:spcAft>
                <a:spcPts val="1800"/>
              </a:spcAft>
              <a:buClr>
                <a:srgbClr val="0080C5"/>
              </a:buClr>
              <a:buSzTx/>
              <a:buFont typeface="Wingdings" pitchFamily="2" charset="2"/>
              <a:buChar char="§"/>
              <a:tabLst/>
            </a:pPr>
            <a:r>
              <a:rPr lang="de-DE" sz="2000" dirty="0">
                <a:solidFill>
                  <a:srgbClr val="000000"/>
                </a:solidFill>
                <a:latin typeface="Ebrima"/>
              </a:rPr>
              <a:t>Kritische Infrastruktur</a:t>
            </a:r>
          </a:p>
          <a:p>
            <a:pPr marL="342900" marR="0" indent="-342900" algn="l" defTabSz="914400" rtl="0" eaLnBrk="1" fontAlgn="auto" latinLnBrk="0" hangingPunct="1">
              <a:lnSpc>
                <a:spcPct val="90000"/>
              </a:lnSpc>
              <a:spcBef>
                <a:spcPts val="0"/>
              </a:spcBef>
              <a:spcAft>
                <a:spcPts val="1800"/>
              </a:spcAft>
              <a:buClr>
                <a:srgbClr val="0080C5"/>
              </a:buClr>
              <a:buSzTx/>
              <a:buFont typeface="Wingdings" pitchFamily="2" charset="2"/>
              <a:buChar char="§"/>
              <a:tabLst/>
            </a:pPr>
            <a:r>
              <a:rPr lang="de-DE" sz="2000" dirty="0">
                <a:solidFill>
                  <a:srgbClr val="000000"/>
                </a:solidFill>
                <a:latin typeface="Ebrima"/>
              </a:rPr>
              <a:t>Bildung und Berufsausbildung</a:t>
            </a:r>
          </a:p>
          <a:p>
            <a:pPr marL="342900" indent="-342900">
              <a:spcAft>
                <a:spcPts val="1800"/>
              </a:spcAft>
              <a:buClr>
                <a:srgbClr val="0080C5"/>
              </a:buClr>
              <a:buFont typeface="Wingdings" pitchFamily="2" charset="2"/>
              <a:buChar char="§"/>
            </a:pPr>
            <a:r>
              <a:rPr lang="de-DE" sz="2000" dirty="0"/>
              <a:t>Beschäftigung/Personalmanagement</a:t>
            </a:r>
          </a:p>
          <a:p>
            <a:pPr marL="342900" indent="-342900">
              <a:spcAft>
                <a:spcPts val="1800"/>
              </a:spcAft>
              <a:buClr>
                <a:srgbClr val="0080C5"/>
              </a:buClr>
              <a:buFont typeface="Wingdings" pitchFamily="2" charset="2"/>
              <a:buChar char="§"/>
            </a:pPr>
            <a:r>
              <a:rPr lang="de-DE" sz="2000" dirty="0"/>
              <a:t>Wesentliche öffentliche/private Leistungen</a:t>
            </a:r>
          </a:p>
          <a:p>
            <a:pPr marL="342900" indent="-342900">
              <a:spcAft>
                <a:spcPts val="1800"/>
              </a:spcAft>
              <a:buClr>
                <a:srgbClr val="0080C5"/>
              </a:buClr>
              <a:buFont typeface="Wingdings" pitchFamily="2" charset="2"/>
              <a:buChar char="§"/>
            </a:pPr>
            <a:r>
              <a:rPr lang="de-DE" sz="2000" dirty="0"/>
              <a:t>Strafverfolgung</a:t>
            </a:r>
          </a:p>
          <a:p>
            <a:pPr marL="342900" indent="-342900">
              <a:spcAft>
                <a:spcPts val="1800"/>
              </a:spcAft>
              <a:buClr>
                <a:srgbClr val="0080C5"/>
              </a:buClr>
              <a:buFont typeface="Wingdings" pitchFamily="2" charset="2"/>
              <a:buChar char="§"/>
            </a:pPr>
            <a:r>
              <a:rPr lang="de-DE" sz="2000" dirty="0"/>
              <a:t>Migration, Asyl und Grenzkontrolle</a:t>
            </a:r>
          </a:p>
          <a:p>
            <a:pPr marL="342900" indent="-342900">
              <a:spcAft>
                <a:spcPts val="1800"/>
              </a:spcAft>
              <a:buClr>
                <a:srgbClr val="0080C5"/>
              </a:buClr>
              <a:buFont typeface="Wingdings" pitchFamily="2" charset="2"/>
              <a:buChar char="§"/>
            </a:pPr>
            <a:r>
              <a:rPr lang="de-DE" sz="2000" dirty="0"/>
              <a:t>Rechtspflege und demokratische Prozesse</a:t>
            </a:r>
            <a:endParaRPr lang="de-DE" sz="2000" dirty="0">
              <a:solidFill>
                <a:srgbClr val="000000"/>
              </a:solidFill>
              <a:latin typeface="Ebrima"/>
            </a:endParaRPr>
          </a:p>
          <a:p>
            <a:pPr marR="0" algn="l" defTabSz="914400" rtl="0" eaLnBrk="1" fontAlgn="auto" latinLnBrk="0" hangingPunct="1">
              <a:lnSpc>
                <a:spcPct val="90000"/>
              </a:lnSpc>
              <a:spcBef>
                <a:spcPts val="0"/>
              </a:spcBef>
              <a:spcAft>
                <a:spcPts val="1800"/>
              </a:spcAft>
              <a:buClr>
                <a:srgbClr val="0080C5"/>
              </a:buClr>
              <a:buSzTx/>
              <a:tabLst/>
            </a:pPr>
            <a:endParaRPr kumimoji="0" lang="de-DE" sz="2000" b="0" i="0" u="none" strike="noStrike" kern="1200" cap="none" spc="0" normalizeH="0" baseline="0" noProof="0" dirty="0">
              <a:ln>
                <a:noFill/>
              </a:ln>
              <a:solidFill>
                <a:srgbClr val="000000"/>
              </a:solidFill>
              <a:effectLst/>
              <a:uLnTx/>
              <a:uFillTx/>
              <a:latin typeface="Ebrima"/>
            </a:endParaRPr>
          </a:p>
        </p:txBody>
      </p:sp>
      <p:sp>
        <p:nvSpPr>
          <p:cNvPr id="2" name="Textfeld 1">
            <a:extLst>
              <a:ext uri="{FF2B5EF4-FFF2-40B4-BE49-F238E27FC236}">
                <a16:creationId xmlns:a16="http://schemas.microsoft.com/office/drawing/2014/main" id="{E39456CE-1931-EC5F-799D-D15524248A8A}"/>
              </a:ext>
            </a:extLst>
          </p:cNvPr>
          <p:cNvSpPr txBox="1"/>
          <p:nvPr/>
        </p:nvSpPr>
        <p:spPr>
          <a:xfrm>
            <a:off x="1864201" y="1586920"/>
            <a:ext cx="7564934" cy="546586"/>
          </a:xfrm>
          <a:prstGeom prst="rect">
            <a:avLst/>
          </a:prstGeom>
          <a:noFill/>
        </p:spPr>
        <p:txBody>
          <a:bodyPr wrap="square" lIns="0" tIns="0" rIns="0" bIns="0" rtlCol="0">
            <a:noAutofit/>
          </a:bodyPr>
          <a:lstStyle/>
          <a:p>
            <a:pPr>
              <a:lnSpc>
                <a:spcPct val="90000"/>
              </a:lnSpc>
              <a:spcAft>
                <a:spcPts val="1800"/>
              </a:spcAft>
              <a:buClr>
                <a:srgbClr val="0080C5"/>
              </a:buClr>
            </a:pPr>
            <a:r>
              <a:rPr lang="de-DE" sz="2400" b="1" dirty="0"/>
              <a:t>Art. 6 Abs. 1 und 2 i. V. m. Anhang III i. V. m. Art. 7</a:t>
            </a:r>
            <a:endParaRPr kumimoji="0" lang="de-DE" sz="2400" b="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105365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204D0-67B3-4DF4-9B7A-71D6E46095B2}"/>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8316C322-75FF-CB5D-636E-36A0E2C678DD}"/>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1BD4AF96-1DA0-5C43-042A-16A1AA94A045}"/>
              </a:ext>
            </a:extLst>
          </p:cNvPr>
          <p:cNvSpPr>
            <a:spLocks noGrp="1"/>
          </p:cNvSpPr>
          <p:nvPr>
            <p:ph type="ftr" sz="quarter" idx="11"/>
          </p:nvPr>
        </p:nvSpPr>
        <p:spPr/>
        <p:txBody>
          <a:bodyPr/>
          <a:lstStyle/>
          <a:p>
            <a:r>
              <a:rPr lang="de-DE" dirty="0"/>
              <a:t>Lena Sicheneder | VL II - Einführungswoche | Künstliche Intelligenz</a:t>
            </a:r>
          </a:p>
        </p:txBody>
      </p:sp>
      <p:sp>
        <p:nvSpPr>
          <p:cNvPr id="5" name="Foliennummernplatzhalter 4">
            <a:extLst>
              <a:ext uri="{FF2B5EF4-FFF2-40B4-BE49-F238E27FC236}">
                <a16:creationId xmlns:a16="http://schemas.microsoft.com/office/drawing/2014/main" id="{7C183A8B-E5D1-2699-EF1A-95426BCDB08B}"/>
              </a:ext>
            </a:extLst>
          </p:cNvPr>
          <p:cNvSpPr>
            <a:spLocks noGrp="1"/>
          </p:cNvSpPr>
          <p:nvPr>
            <p:ph type="sldNum" sz="quarter" idx="12"/>
          </p:nvPr>
        </p:nvSpPr>
        <p:spPr/>
        <p:txBody>
          <a:bodyPr/>
          <a:lstStyle/>
          <a:p>
            <a:fld id="{3ACDD500-7F1F-4995-B176-5463F0E054D5}" type="slidenum">
              <a:rPr lang="de-DE" smtClean="0"/>
              <a:pPr/>
              <a:t>36</a:t>
            </a:fld>
            <a:endParaRPr lang="de-DE"/>
          </a:p>
        </p:txBody>
      </p:sp>
      <p:sp>
        <p:nvSpPr>
          <p:cNvPr id="23" name="Titel 22">
            <a:extLst>
              <a:ext uri="{FF2B5EF4-FFF2-40B4-BE49-F238E27FC236}">
                <a16:creationId xmlns:a16="http://schemas.microsoft.com/office/drawing/2014/main" id="{8F65772E-8220-8EBA-25CA-43E8849F2BE5}"/>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9B168193-5D43-73CE-3F20-4B86156CC76B}"/>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3" name="Grafik 12">
            <a:extLst>
              <a:ext uri="{FF2B5EF4-FFF2-40B4-BE49-F238E27FC236}">
                <a16:creationId xmlns:a16="http://schemas.microsoft.com/office/drawing/2014/main" id="{B541BB58-FD65-D13A-CB2E-CAC4C2EE0DE2}"/>
              </a:ext>
            </a:extLst>
          </p:cNvPr>
          <p:cNvPicPr>
            <a:picLocks noChangeAspect="1"/>
          </p:cNvPicPr>
          <p:nvPr/>
        </p:nvPicPr>
        <p:blipFill>
          <a:blip r:embed="rId3">
            <a:extLst>
              <a:ext uri="{28A0092B-C50C-407E-A947-70E740481C1C}">
                <a14:useLocalDpi xmlns:a14="http://schemas.microsoft.com/office/drawing/2010/main" val="0"/>
              </a:ext>
            </a:extLst>
          </a:blip>
          <a:srcRect l="2622" t="37631" r="82257" b="43775"/>
          <a:stretch/>
        </p:blipFill>
        <p:spPr>
          <a:xfrm>
            <a:off x="518318" y="1382717"/>
            <a:ext cx="1082884" cy="887686"/>
          </a:xfrm>
          <a:prstGeom prst="rect">
            <a:avLst/>
          </a:prstGeom>
        </p:spPr>
      </p:pic>
      <p:sp>
        <p:nvSpPr>
          <p:cNvPr id="18" name="Rechteck 17">
            <a:extLst>
              <a:ext uri="{FF2B5EF4-FFF2-40B4-BE49-F238E27FC236}">
                <a16:creationId xmlns:a16="http://schemas.microsoft.com/office/drawing/2014/main" id="{37390241-8771-25FC-5797-EBB3D801F107}"/>
              </a:ext>
            </a:extLst>
          </p:cNvPr>
          <p:cNvSpPr/>
          <p:nvPr/>
        </p:nvSpPr>
        <p:spPr>
          <a:xfrm>
            <a:off x="518318" y="1382717"/>
            <a:ext cx="11155364" cy="4998417"/>
          </a:xfrm>
          <a:prstGeom prst="rect">
            <a:avLst/>
          </a:prstGeom>
          <a:solidFill>
            <a:srgbClr val="0080C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tx1"/>
              </a:solidFill>
            </a:endParaRPr>
          </a:p>
        </p:txBody>
      </p:sp>
      <p:sp>
        <p:nvSpPr>
          <p:cNvPr id="2" name="Textfeld 1">
            <a:extLst>
              <a:ext uri="{FF2B5EF4-FFF2-40B4-BE49-F238E27FC236}">
                <a16:creationId xmlns:a16="http://schemas.microsoft.com/office/drawing/2014/main" id="{9E23A460-8587-3475-C855-923928C344EB}"/>
              </a:ext>
            </a:extLst>
          </p:cNvPr>
          <p:cNvSpPr txBox="1"/>
          <p:nvPr/>
        </p:nvSpPr>
        <p:spPr>
          <a:xfrm>
            <a:off x="1864201" y="1586920"/>
            <a:ext cx="7564934" cy="546586"/>
          </a:xfrm>
          <a:prstGeom prst="rect">
            <a:avLst/>
          </a:prstGeom>
          <a:noFill/>
        </p:spPr>
        <p:txBody>
          <a:bodyPr wrap="square" lIns="0" tIns="0" rIns="0" bIns="0" rtlCol="0">
            <a:noAutofit/>
          </a:bodyPr>
          <a:lstStyle/>
          <a:p>
            <a:pPr>
              <a:lnSpc>
                <a:spcPct val="90000"/>
              </a:lnSpc>
              <a:spcAft>
                <a:spcPts val="1800"/>
              </a:spcAft>
              <a:buClr>
                <a:srgbClr val="0080C5"/>
              </a:buClr>
            </a:pPr>
            <a:r>
              <a:rPr kumimoji="0" lang="de-DE" sz="2400" b="1" i="0" u="none" strike="noStrike" kern="1200" cap="none" spc="0" normalizeH="0" baseline="0" noProof="0" dirty="0">
                <a:ln>
                  <a:noFill/>
                </a:ln>
                <a:solidFill>
                  <a:srgbClr val="000000"/>
                </a:solidFill>
                <a:effectLst/>
                <a:uLnTx/>
                <a:uFillTx/>
                <a:latin typeface="Ebrima"/>
                <a:ea typeface="+mn-ea"/>
                <a:cs typeface="+mn-cs"/>
              </a:rPr>
              <a:t>Aufbau</a:t>
            </a:r>
          </a:p>
        </p:txBody>
      </p:sp>
      <p:sp>
        <p:nvSpPr>
          <p:cNvPr id="8" name="Textfeld 7">
            <a:extLst>
              <a:ext uri="{FF2B5EF4-FFF2-40B4-BE49-F238E27FC236}">
                <a16:creationId xmlns:a16="http://schemas.microsoft.com/office/drawing/2014/main" id="{BE356F2D-C785-D09F-C892-A8B2A07BD2B0}"/>
              </a:ext>
            </a:extLst>
          </p:cNvPr>
          <p:cNvSpPr txBox="1"/>
          <p:nvPr/>
        </p:nvSpPr>
        <p:spPr>
          <a:xfrm>
            <a:off x="1864201" y="2133506"/>
            <a:ext cx="9669038" cy="4091394"/>
          </a:xfrm>
          <a:prstGeom prst="rect">
            <a:avLst/>
          </a:prstGeom>
          <a:noFill/>
        </p:spPr>
        <p:txBody>
          <a:bodyPr wrap="square" lIns="0" tIns="0" rIns="0" bIns="0" rtlCol="0">
            <a:noAutofit/>
          </a:bodyPr>
          <a:lstStyle/>
          <a:p>
            <a:pPr marL="342900" indent="-342900">
              <a:lnSpc>
                <a:spcPct val="90000"/>
              </a:lnSpc>
              <a:spcAft>
                <a:spcPts val="1800"/>
              </a:spcAft>
              <a:buClr>
                <a:srgbClr val="0080C5"/>
              </a:buClr>
              <a:buFont typeface="Wingdings" pitchFamily="2" charset="2"/>
              <a:buChar char="§"/>
            </a:pPr>
            <a:r>
              <a:rPr lang="de-DE" sz="2000" b="1" dirty="0"/>
              <a:t>Art. 6 Abs. 1</a:t>
            </a:r>
            <a:br>
              <a:rPr lang="de-DE" sz="2000" b="1" dirty="0"/>
            </a:br>
            <a:r>
              <a:rPr lang="de-DE" sz="2000" dirty="0"/>
              <a:t>Weg über Anhang I (Sicherheitsbauteil in produktsicherheitsrechtlich </a:t>
            </a:r>
            <a:br>
              <a:rPr lang="de-DE" sz="2000" dirty="0"/>
            </a:br>
            <a:r>
              <a:rPr lang="de-DE" sz="2000" dirty="0"/>
              <a:t>regulierten Produkten) </a:t>
            </a:r>
            <a:endParaRPr lang="de-DE" sz="2000" dirty="0">
              <a:solidFill>
                <a:srgbClr val="000000"/>
              </a:solidFill>
              <a:latin typeface="Ebrima"/>
            </a:endParaRPr>
          </a:p>
          <a:p>
            <a:pPr marL="342900" indent="-342900">
              <a:lnSpc>
                <a:spcPct val="90000"/>
              </a:lnSpc>
              <a:spcAft>
                <a:spcPts val="1800"/>
              </a:spcAft>
              <a:buClr>
                <a:srgbClr val="0080C5"/>
              </a:buClr>
              <a:buFont typeface="Wingdings" pitchFamily="2" charset="2"/>
              <a:buChar char="§"/>
            </a:pPr>
            <a:r>
              <a:rPr lang="de-DE" sz="2000" b="1" dirty="0"/>
              <a:t>Art. 6 Abs. 2</a:t>
            </a:r>
            <a:br>
              <a:rPr lang="de-DE" sz="2000" b="1" dirty="0"/>
            </a:br>
            <a:r>
              <a:rPr lang="de-DE" sz="2000" dirty="0"/>
              <a:t>Weg über Anhang III </a:t>
            </a:r>
            <a:endParaRPr lang="de-DE" sz="2000" dirty="0">
              <a:solidFill>
                <a:srgbClr val="000000"/>
              </a:solidFill>
              <a:latin typeface="Ebrima"/>
            </a:endParaRPr>
          </a:p>
          <a:p>
            <a:pPr marL="342900" indent="-342900">
              <a:lnSpc>
                <a:spcPct val="90000"/>
              </a:lnSpc>
              <a:spcAft>
                <a:spcPts val="1800"/>
              </a:spcAft>
              <a:buClr>
                <a:srgbClr val="0080C5"/>
              </a:buClr>
              <a:buFont typeface="Wingdings" pitchFamily="2" charset="2"/>
              <a:buChar char="§"/>
            </a:pPr>
            <a:r>
              <a:rPr lang="de-DE" sz="2000" b="1" dirty="0"/>
              <a:t>Art. 6 Abs. 3 </a:t>
            </a:r>
            <a:br>
              <a:rPr lang="de-DE" sz="2000" dirty="0"/>
            </a:br>
            <a:r>
              <a:rPr lang="de-DE" sz="2000" dirty="0"/>
              <a:t>Filter/Ausnahme</a:t>
            </a:r>
          </a:p>
          <a:p>
            <a:pPr marL="342900" indent="-342900">
              <a:spcAft>
                <a:spcPts val="1800"/>
              </a:spcAft>
              <a:buClr>
                <a:srgbClr val="0080C5"/>
              </a:buClr>
              <a:buFont typeface="Wingdings" pitchFamily="2" charset="2"/>
              <a:buChar char="§"/>
            </a:pPr>
            <a:r>
              <a:rPr lang="de-DE" sz="2000" b="1" dirty="0"/>
              <a:t>Art. 6 Abs. 4</a:t>
            </a:r>
            <a:br>
              <a:rPr lang="de-DE" sz="2000" dirty="0"/>
            </a:br>
            <a:r>
              <a:rPr lang="de-DE" sz="2000" dirty="0"/>
              <a:t>Dokumentations- und Registrierungspflicht bei Filternutzung</a:t>
            </a:r>
          </a:p>
          <a:p>
            <a:pPr marL="342900" indent="-342900">
              <a:spcAft>
                <a:spcPts val="1800"/>
              </a:spcAft>
              <a:buClr>
                <a:srgbClr val="0080C5"/>
              </a:buClr>
              <a:buFont typeface="Wingdings" pitchFamily="2" charset="2"/>
              <a:buChar char="§"/>
            </a:pPr>
            <a:r>
              <a:rPr lang="de-DE" sz="2000" b="1" dirty="0"/>
              <a:t>Art. 7 </a:t>
            </a:r>
            <a:br>
              <a:rPr lang="de-DE" sz="2000" b="1" dirty="0"/>
            </a:br>
            <a:r>
              <a:rPr lang="de-DE" sz="2000" dirty="0"/>
              <a:t>ermächtigt die Kommission, Anhang III per delegiertem Rechtsakt fortzuschreiben</a:t>
            </a:r>
            <a:endParaRPr kumimoji="0" lang="de-DE" sz="2000" i="0" u="none" strike="noStrike" kern="1200" cap="none" spc="0" normalizeH="0" baseline="0" noProof="0" dirty="0">
              <a:ln>
                <a:noFill/>
              </a:ln>
              <a:solidFill>
                <a:srgbClr val="000000"/>
              </a:solidFill>
              <a:effectLst/>
              <a:uLnTx/>
              <a:uFillTx/>
              <a:latin typeface="Ebrima"/>
            </a:endParaRPr>
          </a:p>
        </p:txBody>
      </p:sp>
    </p:spTree>
    <p:extLst>
      <p:ext uri="{BB962C8B-B14F-4D97-AF65-F5344CB8AC3E}">
        <p14:creationId xmlns:p14="http://schemas.microsoft.com/office/powerpoint/2010/main" val="740864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565A8-2BF8-2E45-1A5F-90B2D2FE3F9F}"/>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573B3A43-8E95-2F3C-E2B6-012C25E96859}"/>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666F9FC2-1958-A97F-B745-9B807855548E}"/>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430C61C8-6A30-4B34-5C47-1379E7399A42}"/>
              </a:ext>
            </a:extLst>
          </p:cNvPr>
          <p:cNvSpPr>
            <a:spLocks noGrp="1"/>
          </p:cNvSpPr>
          <p:nvPr>
            <p:ph type="sldNum" sz="quarter" idx="12"/>
          </p:nvPr>
        </p:nvSpPr>
        <p:spPr/>
        <p:txBody>
          <a:bodyPr/>
          <a:lstStyle/>
          <a:p>
            <a:fld id="{3ACDD500-7F1F-4995-B176-5463F0E054D5}" type="slidenum">
              <a:rPr lang="de-DE" smtClean="0"/>
              <a:pPr/>
              <a:t>37</a:t>
            </a:fld>
            <a:endParaRPr lang="de-DE"/>
          </a:p>
        </p:txBody>
      </p:sp>
      <p:sp>
        <p:nvSpPr>
          <p:cNvPr id="23" name="Titel 22">
            <a:extLst>
              <a:ext uri="{FF2B5EF4-FFF2-40B4-BE49-F238E27FC236}">
                <a16:creationId xmlns:a16="http://schemas.microsoft.com/office/drawing/2014/main" id="{7AC5376F-5D8D-8D8F-1127-05D53DE7DA8E}"/>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387B2443-E8CF-3EF6-4982-4F45CFE93A25}"/>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3" name="Grafik 12">
            <a:extLst>
              <a:ext uri="{FF2B5EF4-FFF2-40B4-BE49-F238E27FC236}">
                <a16:creationId xmlns:a16="http://schemas.microsoft.com/office/drawing/2014/main" id="{73CA5EF1-7CC8-CB1D-2F13-E3DB0C8FF53C}"/>
              </a:ext>
            </a:extLst>
          </p:cNvPr>
          <p:cNvPicPr>
            <a:picLocks noChangeAspect="1"/>
          </p:cNvPicPr>
          <p:nvPr/>
        </p:nvPicPr>
        <p:blipFill>
          <a:blip r:embed="rId3">
            <a:extLst>
              <a:ext uri="{28A0092B-C50C-407E-A947-70E740481C1C}">
                <a14:useLocalDpi xmlns:a14="http://schemas.microsoft.com/office/drawing/2010/main" val="0"/>
              </a:ext>
            </a:extLst>
          </a:blip>
          <a:srcRect l="2622" t="37631" r="82257" b="43775"/>
          <a:stretch/>
        </p:blipFill>
        <p:spPr>
          <a:xfrm>
            <a:off x="518319" y="1469220"/>
            <a:ext cx="1016567" cy="833323"/>
          </a:xfrm>
          <a:prstGeom prst="rect">
            <a:avLst/>
          </a:prstGeom>
        </p:spPr>
      </p:pic>
      <p:sp>
        <p:nvSpPr>
          <p:cNvPr id="18" name="Rechteck 17">
            <a:extLst>
              <a:ext uri="{FF2B5EF4-FFF2-40B4-BE49-F238E27FC236}">
                <a16:creationId xmlns:a16="http://schemas.microsoft.com/office/drawing/2014/main" id="{AE4194E8-0FAD-9419-93EE-91FEA539037C}"/>
              </a:ext>
            </a:extLst>
          </p:cNvPr>
          <p:cNvSpPr/>
          <p:nvPr/>
        </p:nvSpPr>
        <p:spPr>
          <a:xfrm>
            <a:off x="518317" y="1469219"/>
            <a:ext cx="11437709" cy="3053621"/>
          </a:xfrm>
          <a:prstGeom prst="rect">
            <a:avLst/>
          </a:prstGeom>
          <a:solidFill>
            <a:srgbClr val="0080C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6" name="Textfeld 5">
            <a:extLst>
              <a:ext uri="{FF2B5EF4-FFF2-40B4-BE49-F238E27FC236}">
                <a16:creationId xmlns:a16="http://schemas.microsoft.com/office/drawing/2014/main" id="{6D9148AB-553A-8C0F-8D47-95E60FCB6609}"/>
              </a:ext>
            </a:extLst>
          </p:cNvPr>
          <p:cNvSpPr txBox="1"/>
          <p:nvPr/>
        </p:nvSpPr>
        <p:spPr>
          <a:xfrm>
            <a:off x="1950697" y="2479875"/>
            <a:ext cx="9657668" cy="1959935"/>
          </a:xfrm>
          <a:prstGeom prst="rect">
            <a:avLst/>
          </a:prstGeom>
          <a:noFill/>
        </p:spPr>
        <p:txBody>
          <a:bodyPr wrap="square" lIns="0" tIns="0" rIns="0" bIns="0" rtlCol="0">
            <a:noAutofit/>
          </a:bodyPr>
          <a:lstStyle/>
          <a:p>
            <a:r>
              <a:rPr lang="de-DE" sz="2400" dirty="0"/>
              <a:t>Hochrisiko sind bestimmte KI-Anwendungen, etwa zur </a:t>
            </a:r>
            <a:r>
              <a:rPr lang="de-DE" sz="2400" b="1" dirty="0"/>
              <a:t>Entscheidung über Zugang oder Zulassung zu Bildungseinrichtungen, zur Bewertung von Lernergebnissen, zur Bestimmung des angemessenen Bildungsniveaus oder zur Überwachung verbotenen Verhaltens bei Prüfungen</a:t>
            </a:r>
            <a:r>
              <a:rPr lang="de-DE" sz="2400" dirty="0"/>
              <a:t>. </a:t>
            </a:r>
          </a:p>
        </p:txBody>
      </p:sp>
      <p:sp>
        <p:nvSpPr>
          <p:cNvPr id="2" name="Textfeld 1">
            <a:extLst>
              <a:ext uri="{FF2B5EF4-FFF2-40B4-BE49-F238E27FC236}">
                <a16:creationId xmlns:a16="http://schemas.microsoft.com/office/drawing/2014/main" id="{F48ACDFE-1808-3E9D-4D4D-A2915A92C77B}"/>
              </a:ext>
            </a:extLst>
          </p:cNvPr>
          <p:cNvSpPr txBox="1"/>
          <p:nvPr/>
        </p:nvSpPr>
        <p:spPr>
          <a:xfrm>
            <a:off x="1950697" y="1680206"/>
            <a:ext cx="7935686" cy="734786"/>
          </a:xfrm>
          <a:prstGeom prst="rect">
            <a:avLst/>
          </a:prstGeom>
          <a:noFill/>
        </p:spPr>
        <p:txBody>
          <a:bodyPr wrap="square" lIns="0" tIns="0" rIns="0" bIns="0" rtlCol="0">
            <a:noAutofit/>
          </a:bodyPr>
          <a:lstStyle/>
          <a:p>
            <a:pPr>
              <a:spcAft>
                <a:spcPts val="1800"/>
              </a:spcAft>
              <a:buClr>
                <a:srgbClr val="0080C5"/>
              </a:buClr>
            </a:pPr>
            <a:r>
              <a:rPr lang="de-DE" sz="3600" b="1" dirty="0">
                <a:solidFill>
                  <a:srgbClr val="000000"/>
                </a:solidFill>
                <a:latin typeface="Ebrima"/>
              </a:rPr>
              <a:t>Bildung</a:t>
            </a:r>
            <a:endParaRPr kumimoji="0" lang="de-DE" sz="3600" b="1"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251637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71545-96BE-04F8-1E05-530772E64FBA}"/>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0045399D-F539-37FC-AE0E-2E0F99E917A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16C4D5A3-4AF4-6FA7-6985-24276AB988FF}"/>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53557C20-EA03-FD10-EA66-3B2FAE2598BC}"/>
              </a:ext>
            </a:extLst>
          </p:cNvPr>
          <p:cNvSpPr>
            <a:spLocks noGrp="1"/>
          </p:cNvSpPr>
          <p:nvPr>
            <p:ph type="sldNum" sz="quarter" idx="12"/>
          </p:nvPr>
        </p:nvSpPr>
        <p:spPr/>
        <p:txBody>
          <a:bodyPr/>
          <a:lstStyle/>
          <a:p>
            <a:fld id="{3ACDD500-7F1F-4995-B176-5463F0E054D5}" type="slidenum">
              <a:rPr lang="de-DE" smtClean="0"/>
              <a:pPr/>
              <a:t>38</a:t>
            </a:fld>
            <a:endParaRPr lang="de-DE"/>
          </a:p>
        </p:txBody>
      </p:sp>
      <p:sp>
        <p:nvSpPr>
          <p:cNvPr id="23" name="Titel 22">
            <a:extLst>
              <a:ext uri="{FF2B5EF4-FFF2-40B4-BE49-F238E27FC236}">
                <a16:creationId xmlns:a16="http://schemas.microsoft.com/office/drawing/2014/main" id="{8CD95A06-5A05-A7C6-8DB3-AD8A6DB32462}"/>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3EA4C395-A348-4FCC-B55C-E3C53E54FB50}"/>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pic>
        <p:nvPicPr>
          <p:cNvPr id="13" name="Grafik 12">
            <a:extLst>
              <a:ext uri="{FF2B5EF4-FFF2-40B4-BE49-F238E27FC236}">
                <a16:creationId xmlns:a16="http://schemas.microsoft.com/office/drawing/2014/main" id="{D72A4B66-B14D-7077-58B8-C703169152EE}"/>
              </a:ext>
            </a:extLst>
          </p:cNvPr>
          <p:cNvPicPr>
            <a:picLocks noChangeAspect="1"/>
          </p:cNvPicPr>
          <p:nvPr/>
        </p:nvPicPr>
        <p:blipFill>
          <a:blip r:embed="rId3">
            <a:extLst>
              <a:ext uri="{28A0092B-C50C-407E-A947-70E740481C1C}">
                <a14:useLocalDpi xmlns:a14="http://schemas.microsoft.com/office/drawing/2010/main" val="0"/>
              </a:ext>
            </a:extLst>
          </a:blip>
          <a:srcRect l="2622" t="37631" r="82257" b="43775"/>
          <a:stretch/>
        </p:blipFill>
        <p:spPr>
          <a:xfrm>
            <a:off x="518319" y="1469220"/>
            <a:ext cx="1016567" cy="833323"/>
          </a:xfrm>
          <a:prstGeom prst="rect">
            <a:avLst/>
          </a:prstGeom>
        </p:spPr>
      </p:pic>
      <p:sp>
        <p:nvSpPr>
          <p:cNvPr id="18" name="Rechteck 17">
            <a:extLst>
              <a:ext uri="{FF2B5EF4-FFF2-40B4-BE49-F238E27FC236}">
                <a16:creationId xmlns:a16="http://schemas.microsoft.com/office/drawing/2014/main" id="{159AA406-029A-CF7A-AFA7-794BDEA57B3A}"/>
              </a:ext>
            </a:extLst>
          </p:cNvPr>
          <p:cNvSpPr/>
          <p:nvPr/>
        </p:nvSpPr>
        <p:spPr>
          <a:xfrm>
            <a:off x="518317" y="1469219"/>
            <a:ext cx="11447541" cy="2792791"/>
          </a:xfrm>
          <a:prstGeom prst="rect">
            <a:avLst/>
          </a:prstGeom>
          <a:solidFill>
            <a:srgbClr val="0080C5">
              <a:alpha val="1490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6" name="Textfeld 5">
            <a:extLst>
              <a:ext uri="{FF2B5EF4-FFF2-40B4-BE49-F238E27FC236}">
                <a16:creationId xmlns:a16="http://schemas.microsoft.com/office/drawing/2014/main" id="{6E32A364-DB5C-B6C6-A776-AF23AD3AB731}"/>
              </a:ext>
            </a:extLst>
          </p:cNvPr>
          <p:cNvSpPr txBox="1"/>
          <p:nvPr/>
        </p:nvSpPr>
        <p:spPr>
          <a:xfrm>
            <a:off x="1950697" y="2479875"/>
            <a:ext cx="9848013" cy="1604335"/>
          </a:xfrm>
          <a:prstGeom prst="rect">
            <a:avLst/>
          </a:prstGeom>
          <a:noFill/>
        </p:spPr>
        <p:txBody>
          <a:bodyPr wrap="square" lIns="0" tIns="0" rIns="0" bIns="0" rtlCol="0">
            <a:noAutofit/>
          </a:bodyPr>
          <a:lstStyle/>
          <a:p>
            <a:r>
              <a:rPr lang="de-DE" sz="2400" dirty="0"/>
              <a:t>Nicht </a:t>
            </a:r>
            <a:r>
              <a:rPr lang="de-DE" sz="2400" b="1" dirty="0"/>
              <a:t>jede KI im Personalwesen ist Hochrisiko</a:t>
            </a:r>
            <a:r>
              <a:rPr lang="de-DE" sz="2400" dirty="0"/>
              <a:t>, sondern insbesondere KI für </a:t>
            </a:r>
            <a:r>
              <a:rPr lang="de-DE" sz="2400" b="1" dirty="0"/>
              <a:t>Recruiting/Bewerberauswahl </a:t>
            </a:r>
            <a:r>
              <a:rPr lang="de-DE" sz="2400" dirty="0"/>
              <a:t>sowie </a:t>
            </a:r>
            <a:r>
              <a:rPr lang="de-DE" sz="2400" b="1" dirty="0"/>
              <a:t>bestimmte Entscheidungen über Arbeitsverhältnisse, Beförderung, Kündigung, Aufgabenverteilung und Leistungsüberwachung</a:t>
            </a:r>
            <a:r>
              <a:rPr lang="de-DE" sz="2400" dirty="0"/>
              <a:t>.</a:t>
            </a:r>
          </a:p>
        </p:txBody>
      </p:sp>
      <p:sp>
        <p:nvSpPr>
          <p:cNvPr id="2" name="Textfeld 1">
            <a:extLst>
              <a:ext uri="{FF2B5EF4-FFF2-40B4-BE49-F238E27FC236}">
                <a16:creationId xmlns:a16="http://schemas.microsoft.com/office/drawing/2014/main" id="{C96455AB-E0D3-0B9E-507B-232681471CE2}"/>
              </a:ext>
            </a:extLst>
          </p:cNvPr>
          <p:cNvSpPr txBox="1"/>
          <p:nvPr/>
        </p:nvSpPr>
        <p:spPr>
          <a:xfrm>
            <a:off x="1950697" y="1680206"/>
            <a:ext cx="7935686" cy="734786"/>
          </a:xfrm>
          <a:prstGeom prst="rect">
            <a:avLst/>
          </a:prstGeom>
          <a:noFill/>
        </p:spPr>
        <p:txBody>
          <a:bodyPr wrap="square" lIns="0" tIns="0" rIns="0" bIns="0" rtlCol="0">
            <a:noAutofit/>
          </a:bodyPr>
          <a:lstStyle/>
          <a:p>
            <a:pPr>
              <a:spcAft>
                <a:spcPts val="1800"/>
              </a:spcAft>
              <a:buClr>
                <a:srgbClr val="0080C5"/>
              </a:buClr>
            </a:pPr>
            <a:r>
              <a:rPr lang="de-DE" sz="3600" b="1" dirty="0"/>
              <a:t>Personalwesen</a:t>
            </a:r>
            <a:endParaRPr kumimoji="0" lang="de-DE" sz="3600" b="1" i="0"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3482840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80BDF-6661-300A-6890-110116400395}"/>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A608341E-926B-3E39-4556-E1E43324261B}"/>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5D4036F9-CC3F-D861-2A96-40747BB19404}"/>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B80F8022-8976-14B0-6E3D-481E63F305AF}"/>
              </a:ext>
            </a:extLst>
          </p:cNvPr>
          <p:cNvSpPr>
            <a:spLocks noGrp="1"/>
          </p:cNvSpPr>
          <p:nvPr>
            <p:ph type="sldNum" sz="quarter" idx="12"/>
          </p:nvPr>
        </p:nvSpPr>
        <p:spPr/>
        <p:txBody>
          <a:bodyPr/>
          <a:lstStyle/>
          <a:p>
            <a:fld id="{3ACDD500-7F1F-4995-B176-5463F0E054D5}" type="slidenum">
              <a:rPr lang="de-DE" smtClean="0"/>
              <a:pPr/>
              <a:t>39</a:t>
            </a:fld>
            <a:endParaRPr lang="de-DE"/>
          </a:p>
        </p:txBody>
      </p:sp>
      <p:sp>
        <p:nvSpPr>
          <p:cNvPr id="23" name="Titel 22">
            <a:extLst>
              <a:ext uri="{FF2B5EF4-FFF2-40B4-BE49-F238E27FC236}">
                <a16:creationId xmlns:a16="http://schemas.microsoft.com/office/drawing/2014/main" id="{7479D766-F83C-2BD4-7EBC-D0B386C9B49F}"/>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3211AA9D-90F2-FC56-396C-0D0ECD0032A4}"/>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sp>
        <p:nvSpPr>
          <p:cNvPr id="2" name="Textfeld 1">
            <a:extLst>
              <a:ext uri="{FF2B5EF4-FFF2-40B4-BE49-F238E27FC236}">
                <a16:creationId xmlns:a16="http://schemas.microsoft.com/office/drawing/2014/main" id="{43E22E71-B52B-1D65-D941-2D8D56A70027}"/>
              </a:ext>
            </a:extLst>
          </p:cNvPr>
          <p:cNvSpPr txBox="1"/>
          <p:nvPr/>
        </p:nvSpPr>
        <p:spPr>
          <a:xfrm>
            <a:off x="518318" y="1288804"/>
            <a:ext cx="10218508" cy="392114"/>
          </a:xfrm>
          <a:prstGeom prst="rect">
            <a:avLst/>
          </a:prstGeom>
          <a:noFill/>
        </p:spPr>
        <p:txBody>
          <a:bodyPr wrap="square" lIns="0" tIns="0" rIns="0" bIns="0" rtlCol="0">
            <a:noAutofit/>
          </a:bodyPr>
          <a:lstStyle/>
          <a:p>
            <a:pPr>
              <a:spcAft>
                <a:spcPts val="1800"/>
              </a:spcAft>
              <a:buClr>
                <a:srgbClr val="0080C5"/>
              </a:buClr>
            </a:pPr>
            <a:r>
              <a:rPr kumimoji="0" lang="de-DE" sz="2000" b="1" i="0" strike="noStrike" kern="1200" cap="none" spc="0" normalizeH="0" baseline="0" noProof="0" dirty="0">
                <a:ln>
                  <a:noFill/>
                </a:ln>
                <a:solidFill>
                  <a:srgbClr val="000000"/>
                </a:solidFill>
                <a:effectLst/>
                <a:uLnTx/>
                <a:uFillTx/>
                <a:latin typeface="Ebrima"/>
                <a:ea typeface="+mn-ea"/>
                <a:cs typeface="+mn-cs"/>
              </a:rPr>
              <a:t>Empfehlung 1:   </a:t>
            </a:r>
            <a:r>
              <a:rPr kumimoji="0" lang="de-DE" sz="2000" b="1" i="0" strike="noStrike" kern="1200" cap="none" spc="0" normalizeH="0" baseline="0" noProof="0" dirty="0">
                <a:ln>
                  <a:noFill/>
                </a:ln>
                <a:solidFill>
                  <a:srgbClr val="000000"/>
                </a:solidFill>
                <a:effectLst/>
                <a:uLnTx/>
                <a:uFillTx/>
                <a:latin typeface="Ebrima"/>
                <a:ea typeface="+mn-ea"/>
                <a:cs typeface="+mn-cs"/>
                <a:hlinkClick r:id="rId3"/>
              </a:rPr>
              <a:t>PROMPT-ENGINEERING</a:t>
            </a:r>
            <a:endParaRPr kumimoji="0" lang="de-DE" sz="2000" b="1" i="0" strike="noStrike" kern="1200" cap="none" spc="0" normalizeH="0" baseline="0" noProof="0" dirty="0">
              <a:ln>
                <a:noFill/>
              </a:ln>
              <a:solidFill>
                <a:srgbClr val="000000"/>
              </a:solidFill>
              <a:effectLst/>
              <a:uLnTx/>
              <a:uFillTx/>
              <a:latin typeface="Ebrima"/>
              <a:ea typeface="+mn-ea"/>
              <a:cs typeface="+mn-cs"/>
            </a:endParaRPr>
          </a:p>
        </p:txBody>
      </p:sp>
      <p:sp>
        <p:nvSpPr>
          <p:cNvPr id="8" name="Textfeld 7">
            <a:extLst>
              <a:ext uri="{FF2B5EF4-FFF2-40B4-BE49-F238E27FC236}">
                <a16:creationId xmlns:a16="http://schemas.microsoft.com/office/drawing/2014/main" id="{0C2A6AD9-228F-9E7F-A57F-D8C40881FDA4}"/>
              </a:ext>
            </a:extLst>
          </p:cNvPr>
          <p:cNvSpPr txBox="1"/>
          <p:nvPr/>
        </p:nvSpPr>
        <p:spPr>
          <a:xfrm>
            <a:off x="518317" y="1868672"/>
            <a:ext cx="9901084" cy="186813"/>
          </a:xfrm>
          <a:prstGeom prst="rect">
            <a:avLst/>
          </a:prstGeom>
          <a:noFill/>
        </p:spPr>
        <p:txBody>
          <a:bodyPr wrap="square" lIns="0" tIns="0" rIns="0" bIns="0" rtlCol="0">
            <a:noAutofit/>
          </a:bodyPr>
          <a:lstStyle/>
          <a:p>
            <a:pPr>
              <a:lnSpc>
                <a:spcPct val="90000"/>
              </a:lnSpc>
              <a:spcAft>
                <a:spcPts val="1800"/>
              </a:spcAft>
              <a:buClr>
                <a:srgbClr val="0080C5"/>
              </a:buClr>
            </a:pPr>
            <a:r>
              <a:rPr lang="de-DE" sz="1600" dirty="0">
                <a:solidFill>
                  <a:srgbClr val="000000"/>
                </a:solidFill>
              </a:rPr>
              <a:t>https://digitale-verwaltung.net/</a:t>
            </a:r>
            <a:r>
              <a:rPr lang="de-DE" sz="1600" dirty="0" err="1">
                <a:solidFill>
                  <a:srgbClr val="000000"/>
                </a:solidFill>
              </a:rPr>
              <a:t>ki</a:t>
            </a:r>
            <a:r>
              <a:rPr lang="de-DE" sz="1600" dirty="0">
                <a:solidFill>
                  <a:srgbClr val="000000"/>
                </a:solidFill>
              </a:rPr>
              <a:t>/pruefung-vorhaben-prompt-engineering/</a:t>
            </a:r>
            <a:endParaRPr kumimoji="0" lang="de-DE" sz="1600" b="0" i="0" u="none" strike="noStrike" kern="1200" cap="none" spc="0" normalizeH="0" baseline="0" noProof="0" dirty="0">
              <a:ln>
                <a:noFill/>
              </a:ln>
              <a:solidFill>
                <a:srgbClr val="000000"/>
              </a:solidFill>
              <a:effectLst/>
              <a:uLnTx/>
              <a:uFillTx/>
              <a:latin typeface="Ebrima"/>
              <a:ea typeface="+mn-ea"/>
              <a:cs typeface="+mn-cs"/>
            </a:endParaRPr>
          </a:p>
        </p:txBody>
      </p:sp>
      <p:pic>
        <p:nvPicPr>
          <p:cNvPr id="10" name="Grafik 9">
            <a:extLst>
              <a:ext uri="{FF2B5EF4-FFF2-40B4-BE49-F238E27FC236}">
                <a16:creationId xmlns:a16="http://schemas.microsoft.com/office/drawing/2014/main" id="{1CD81104-6FE6-1F0D-CF58-7747C528F27F}"/>
              </a:ext>
            </a:extLst>
          </p:cNvPr>
          <p:cNvPicPr>
            <a:picLocks noChangeAspect="1"/>
          </p:cNvPicPr>
          <p:nvPr/>
        </p:nvPicPr>
        <p:blipFill>
          <a:blip r:embed="rId4"/>
          <a:stretch>
            <a:fillRect/>
          </a:stretch>
        </p:blipFill>
        <p:spPr>
          <a:xfrm>
            <a:off x="518317" y="2301397"/>
            <a:ext cx="7052916" cy="4010913"/>
          </a:xfrm>
          <a:prstGeom prst="rect">
            <a:avLst/>
          </a:prstGeom>
        </p:spPr>
      </p:pic>
      <p:pic>
        <p:nvPicPr>
          <p:cNvPr id="6" name="Grafik 5">
            <a:extLst>
              <a:ext uri="{FF2B5EF4-FFF2-40B4-BE49-F238E27FC236}">
                <a16:creationId xmlns:a16="http://schemas.microsoft.com/office/drawing/2014/main" id="{38C5F958-85B1-ACFA-6357-53279A6CC98E}"/>
              </a:ext>
            </a:extLst>
          </p:cNvPr>
          <p:cNvPicPr>
            <a:picLocks noChangeAspect="1"/>
          </p:cNvPicPr>
          <p:nvPr/>
        </p:nvPicPr>
        <p:blipFill>
          <a:blip r:embed="rId5"/>
          <a:stretch>
            <a:fillRect/>
          </a:stretch>
        </p:blipFill>
        <p:spPr>
          <a:xfrm>
            <a:off x="8017950" y="953054"/>
            <a:ext cx="3655732" cy="3655732"/>
          </a:xfrm>
          <a:prstGeom prst="rect">
            <a:avLst/>
          </a:prstGeom>
        </p:spPr>
      </p:pic>
      <p:sp>
        <p:nvSpPr>
          <p:cNvPr id="11" name="Textfeld 10">
            <a:extLst>
              <a:ext uri="{FF2B5EF4-FFF2-40B4-BE49-F238E27FC236}">
                <a16:creationId xmlns:a16="http://schemas.microsoft.com/office/drawing/2014/main" id="{1CCCB440-6EA2-7BDE-2E48-6DB29541875D}"/>
              </a:ext>
            </a:extLst>
          </p:cNvPr>
          <p:cNvSpPr txBox="1"/>
          <p:nvPr/>
        </p:nvSpPr>
        <p:spPr>
          <a:xfrm>
            <a:off x="7880926" y="4726848"/>
            <a:ext cx="4010913" cy="1754326"/>
          </a:xfrm>
          <a:prstGeom prst="rect">
            <a:avLst/>
          </a:prstGeom>
          <a:noFill/>
        </p:spPr>
        <p:txBody>
          <a:bodyPr wrap="square">
            <a:spAutoFit/>
          </a:bodyPr>
          <a:lstStyle/>
          <a:p>
            <a:r>
              <a:rPr lang="de-DE" dirty="0">
                <a:hlinkClick r:id="rId6"/>
              </a:rPr>
              <a:t>https://promptessor.com/api-mcp</a:t>
            </a:r>
            <a:endParaRPr lang="de-DE" dirty="0"/>
          </a:p>
          <a:p>
            <a:endParaRPr lang="de-DE" dirty="0"/>
          </a:p>
          <a:p>
            <a:r>
              <a:rPr lang="de-DE" dirty="0">
                <a:hlinkClick r:id="rId3"/>
              </a:rPr>
              <a:t>https://digitale-verwaltung.net/ki/pruefung-vorhaben-prompt-engineering/</a:t>
            </a:r>
            <a:endParaRPr lang="de-DE" dirty="0"/>
          </a:p>
          <a:p>
            <a:endParaRPr lang="de-DE" dirty="0"/>
          </a:p>
        </p:txBody>
      </p:sp>
    </p:spTree>
    <p:extLst>
      <p:ext uri="{BB962C8B-B14F-4D97-AF65-F5344CB8AC3E}">
        <p14:creationId xmlns:p14="http://schemas.microsoft.com/office/powerpoint/2010/main" val="369443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377B6-3A4F-52D3-A1BC-06B4F61B83CC}"/>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908B2D6C-CF5F-B97D-3AE3-5DE742AF97E6}"/>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476A7B55-9DBF-3ADD-E12C-7AA8683B58AC}"/>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2638C86D-5D02-80FE-4BC2-2D54D86B13CD}"/>
              </a:ext>
            </a:extLst>
          </p:cNvPr>
          <p:cNvSpPr>
            <a:spLocks noGrp="1"/>
          </p:cNvSpPr>
          <p:nvPr>
            <p:ph type="sldNum" sz="quarter" idx="12"/>
          </p:nvPr>
        </p:nvSpPr>
        <p:spPr/>
        <p:txBody>
          <a:bodyPr/>
          <a:lstStyle/>
          <a:p>
            <a:fld id="{3ACDD500-7F1F-4995-B176-5463F0E054D5}" type="slidenum">
              <a:rPr lang="de-DE" smtClean="0"/>
              <a:pPr/>
              <a:t>4</a:t>
            </a:fld>
            <a:endParaRPr lang="de-DE" dirty="0"/>
          </a:p>
        </p:txBody>
      </p:sp>
      <p:sp>
        <p:nvSpPr>
          <p:cNvPr id="23" name="Titel 22">
            <a:extLst>
              <a:ext uri="{FF2B5EF4-FFF2-40B4-BE49-F238E27FC236}">
                <a16:creationId xmlns:a16="http://schemas.microsoft.com/office/drawing/2014/main" id="{1B79AF71-2A2D-3458-7495-A610A795F896}"/>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6" name="Textfeld 5">
            <a:extLst>
              <a:ext uri="{FF2B5EF4-FFF2-40B4-BE49-F238E27FC236}">
                <a16:creationId xmlns:a16="http://schemas.microsoft.com/office/drawing/2014/main" id="{D09C0CDA-8B78-02DE-48A8-C6BD2E7AD0CA}"/>
              </a:ext>
            </a:extLst>
          </p:cNvPr>
          <p:cNvSpPr txBox="1"/>
          <p:nvPr/>
        </p:nvSpPr>
        <p:spPr>
          <a:xfrm>
            <a:off x="806824" y="1470213"/>
            <a:ext cx="2940423" cy="392114"/>
          </a:xfrm>
          <a:prstGeom prst="rect">
            <a:avLst/>
          </a:prstGeom>
          <a:noFill/>
        </p:spPr>
        <p:txBody>
          <a:bodyPr wrap="square" lIns="0" tIns="0" rIns="0" bIns="0" rtlCol="0">
            <a:noAutofit/>
          </a:bodyPr>
          <a:lstStyle/>
          <a:p>
            <a:pPr marL="252000" marR="0" indent="-252000" algn="l" defTabSz="914400" rtl="0" eaLnBrk="1" fontAlgn="auto" latinLnBrk="0" hangingPunct="1">
              <a:lnSpc>
                <a:spcPct val="90000"/>
              </a:lnSpc>
              <a:spcBef>
                <a:spcPts val="0"/>
              </a:spcBef>
              <a:spcAft>
                <a:spcPts val="1800"/>
              </a:spcAft>
              <a:buClr>
                <a:srgbClr val="0080C5"/>
              </a:buClr>
              <a:buSzTx/>
              <a:buFont typeface="Wingdings" panose="05000000000000000000" pitchFamily="2" charset="2"/>
              <a:buChar char=""/>
              <a:tabLst/>
            </a:pPr>
            <a:endParaRPr kumimoji="0" lang="de-DE" sz="1600" b="0" i="0" u="none" strike="noStrike" kern="1200" cap="none" spc="0" normalizeH="0" baseline="0" noProof="0" dirty="0">
              <a:ln>
                <a:noFill/>
              </a:ln>
              <a:solidFill>
                <a:srgbClr val="000000"/>
              </a:solidFill>
              <a:effectLst/>
              <a:uLnTx/>
              <a:uFillTx/>
              <a:latin typeface="Ebrima"/>
              <a:ea typeface="+mn-ea"/>
              <a:cs typeface="+mn-cs"/>
            </a:endParaRPr>
          </a:p>
        </p:txBody>
      </p:sp>
      <p:sp>
        <p:nvSpPr>
          <p:cNvPr id="8" name="Textfeld 7">
            <a:extLst>
              <a:ext uri="{FF2B5EF4-FFF2-40B4-BE49-F238E27FC236}">
                <a16:creationId xmlns:a16="http://schemas.microsoft.com/office/drawing/2014/main" id="{88E73AD4-80B6-ABB1-1D31-279E17530622}"/>
              </a:ext>
            </a:extLst>
          </p:cNvPr>
          <p:cNvSpPr txBox="1"/>
          <p:nvPr/>
        </p:nvSpPr>
        <p:spPr>
          <a:xfrm>
            <a:off x="152485" y="2037115"/>
            <a:ext cx="3729402" cy="392114"/>
          </a:xfrm>
          <a:prstGeom prst="rect">
            <a:avLst/>
          </a:prstGeom>
          <a:noFill/>
          <a:ln>
            <a:noFill/>
          </a:ln>
        </p:spPr>
        <p:txBody>
          <a:bodyPr wrap="square" lIns="0" tIns="0" rIns="0" bIns="0" rtlCol="0">
            <a:noAutofit/>
          </a:bodyPr>
          <a:lstStyle/>
          <a:p>
            <a:pPr marR="0" algn="ctr" defTabSz="914400" rtl="0" eaLnBrk="1" fontAlgn="auto" latinLnBrk="0" hangingPunct="1">
              <a:lnSpc>
                <a:spcPct val="90000"/>
              </a:lnSpc>
              <a:spcBef>
                <a:spcPts val="0"/>
              </a:spcBef>
              <a:spcAft>
                <a:spcPts val="1800"/>
              </a:spcAft>
              <a:buClr>
                <a:srgbClr val="0080C5"/>
              </a:buClr>
              <a:buSzTx/>
              <a:tabLst/>
            </a:pPr>
            <a:r>
              <a:rPr kumimoji="0" lang="de-DE" sz="2000" b="1" i="0" u="none" strike="noStrike" kern="1200" cap="none" spc="0" normalizeH="0" baseline="0" noProof="0" dirty="0">
                <a:ln>
                  <a:noFill/>
                </a:ln>
                <a:solidFill>
                  <a:srgbClr val="000000"/>
                </a:solidFill>
                <a:effectLst/>
                <a:uLnTx/>
                <a:uFillTx/>
                <a:latin typeface="Ebrima"/>
                <a:ea typeface="+mn-ea"/>
                <a:cs typeface="+mn-cs"/>
              </a:rPr>
              <a:t>Erfassung einer Definition</a:t>
            </a:r>
          </a:p>
        </p:txBody>
      </p:sp>
      <p:sp>
        <p:nvSpPr>
          <p:cNvPr id="14" name="Textfeld 13">
            <a:extLst>
              <a:ext uri="{FF2B5EF4-FFF2-40B4-BE49-F238E27FC236}">
                <a16:creationId xmlns:a16="http://schemas.microsoft.com/office/drawing/2014/main" id="{F8BFF70D-6D82-F2F0-DD39-9B32CED148E8}"/>
              </a:ext>
            </a:extLst>
          </p:cNvPr>
          <p:cNvSpPr txBox="1"/>
          <p:nvPr/>
        </p:nvSpPr>
        <p:spPr>
          <a:xfrm>
            <a:off x="4105399" y="2037115"/>
            <a:ext cx="3729402" cy="392114"/>
          </a:xfrm>
          <a:prstGeom prst="rect">
            <a:avLst/>
          </a:prstGeom>
          <a:noFill/>
          <a:ln>
            <a:noFill/>
          </a:ln>
        </p:spPr>
        <p:txBody>
          <a:bodyPr wrap="square" lIns="0" tIns="0" rIns="0" bIns="0" rtlCol="0">
            <a:noAutofit/>
          </a:bodyPr>
          <a:lstStyle/>
          <a:p>
            <a:pPr marR="0" algn="ctr" defTabSz="914400" rtl="0" eaLnBrk="1" fontAlgn="auto" latinLnBrk="0" hangingPunct="1">
              <a:lnSpc>
                <a:spcPct val="90000"/>
              </a:lnSpc>
              <a:spcBef>
                <a:spcPts val="0"/>
              </a:spcBef>
              <a:spcAft>
                <a:spcPts val="1800"/>
              </a:spcAft>
              <a:buClr>
                <a:srgbClr val="0080C5"/>
              </a:buClr>
              <a:buSzTx/>
              <a:tabLst/>
            </a:pPr>
            <a:r>
              <a:rPr kumimoji="0" lang="de-DE" sz="2000" b="1" i="0" u="none" strike="noStrike" kern="1200" cap="none" spc="0" normalizeH="0" baseline="0" noProof="0" dirty="0">
                <a:ln>
                  <a:noFill/>
                </a:ln>
                <a:solidFill>
                  <a:srgbClr val="000000"/>
                </a:solidFill>
                <a:effectLst/>
                <a:uLnTx/>
                <a:uFillTx/>
                <a:latin typeface="Ebrima"/>
                <a:ea typeface="+mn-ea"/>
                <a:cs typeface="+mn-cs"/>
              </a:rPr>
              <a:t>Fragen/Anregungen</a:t>
            </a:r>
          </a:p>
        </p:txBody>
      </p:sp>
      <p:sp>
        <p:nvSpPr>
          <p:cNvPr id="16" name="Textfeld 15">
            <a:extLst>
              <a:ext uri="{FF2B5EF4-FFF2-40B4-BE49-F238E27FC236}">
                <a16:creationId xmlns:a16="http://schemas.microsoft.com/office/drawing/2014/main" id="{C10FB766-B5A7-3570-2F3A-461AAE1322C9}"/>
              </a:ext>
            </a:extLst>
          </p:cNvPr>
          <p:cNvSpPr txBox="1"/>
          <p:nvPr/>
        </p:nvSpPr>
        <p:spPr>
          <a:xfrm>
            <a:off x="8058313" y="2037115"/>
            <a:ext cx="3729402" cy="392114"/>
          </a:xfrm>
          <a:prstGeom prst="rect">
            <a:avLst/>
          </a:prstGeom>
          <a:noFill/>
          <a:ln>
            <a:noFill/>
          </a:ln>
        </p:spPr>
        <p:txBody>
          <a:bodyPr wrap="square" lIns="0" tIns="0" rIns="0" bIns="0" rtlCol="0">
            <a:noAutofit/>
          </a:bodyPr>
          <a:lstStyle/>
          <a:p>
            <a:pPr marR="0" algn="ctr" defTabSz="914400" rtl="0" eaLnBrk="1" fontAlgn="auto" latinLnBrk="0" hangingPunct="1">
              <a:lnSpc>
                <a:spcPct val="90000"/>
              </a:lnSpc>
              <a:spcBef>
                <a:spcPts val="0"/>
              </a:spcBef>
              <a:spcAft>
                <a:spcPts val="1800"/>
              </a:spcAft>
              <a:buClr>
                <a:srgbClr val="0080C5"/>
              </a:buClr>
              <a:buSzTx/>
              <a:tabLst/>
            </a:pPr>
            <a:r>
              <a:rPr kumimoji="0" lang="de-DE" sz="2000" b="1" i="0" u="none" strike="noStrike" kern="1200" cap="none" spc="0" normalizeH="0" baseline="0" noProof="0" dirty="0">
                <a:ln>
                  <a:noFill/>
                </a:ln>
                <a:solidFill>
                  <a:srgbClr val="000000"/>
                </a:solidFill>
                <a:effectLst/>
                <a:uLnTx/>
                <a:uFillTx/>
                <a:latin typeface="Ebrima"/>
                <a:ea typeface="+mn-ea"/>
                <a:cs typeface="+mn-cs"/>
              </a:rPr>
              <a:t>Erfassung eines Use Cases</a:t>
            </a:r>
          </a:p>
        </p:txBody>
      </p:sp>
      <p:pic>
        <p:nvPicPr>
          <p:cNvPr id="7" name="Grafik 6">
            <a:extLst>
              <a:ext uri="{FF2B5EF4-FFF2-40B4-BE49-F238E27FC236}">
                <a16:creationId xmlns:a16="http://schemas.microsoft.com/office/drawing/2014/main" id="{4BDBC21D-9FA3-E962-18E5-635FB173570C}"/>
              </a:ext>
            </a:extLst>
          </p:cNvPr>
          <p:cNvPicPr>
            <a:picLocks noChangeAspect="1"/>
          </p:cNvPicPr>
          <p:nvPr/>
        </p:nvPicPr>
        <p:blipFill>
          <a:blip r:embed="rId2"/>
          <a:stretch>
            <a:fillRect/>
          </a:stretch>
        </p:blipFill>
        <p:spPr>
          <a:xfrm>
            <a:off x="732929" y="2745593"/>
            <a:ext cx="2404745" cy="2404745"/>
          </a:xfrm>
          <a:prstGeom prst="rect">
            <a:avLst/>
          </a:prstGeom>
        </p:spPr>
      </p:pic>
      <p:pic>
        <p:nvPicPr>
          <p:cNvPr id="9" name="Grafik 8">
            <a:extLst>
              <a:ext uri="{FF2B5EF4-FFF2-40B4-BE49-F238E27FC236}">
                <a16:creationId xmlns:a16="http://schemas.microsoft.com/office/drawing/2014/main" id="{43AEE756-10A1-B8C2-BB66-DD6507C03531}"/>
              </a:ext>
            </a:extLst>
          </p:cNvPr>
          <p:cNvPicPr>
            <a:picLocks noChangeAspect="1"/>
          </p:cNvPicPr>
          <p:nvPr/>
        </p:nvPicPr>
        <p:blipFill>
          <a:blip r:embed="rId3"/>
          <a:stretch>
            <a:fillRect/>
          </a:stretch>
        </p:blipFill>
        <p:spPr>
          <a:xfrm>
            <a:off x="4767410" y="2744958"/>
            <a:ext cx="2405380" cy="2405380"/>
          </a:xfrm>
          <a:prstGeom prst="rect">
            <a:avLst/>
          </a:prstGeom>
        </p:spPr>
      </p:pic>
      <p:pic>
        <p:nvPicPr>
          <p:cNvPr id="10" name="Grafik 9">
            <a:extLst>
              <a:ext uri="{FF2B5EF4-FFF2-40B4-BE49-F238E27FC236}">
                <a16:creationId xmlns:a16="http://schemas.microsoft.com/office/drawing/2014/main" id="{99CAFF34-125E-6087-5CA6-2ABDE80A749F}"/>
              </a:ext>
            </a:extLst>
          </p:cNvPr>
          <p:cNvPicPr>
            <a:picLocks noChangeAspect="1"/>
          </p:cNvPicPr>
          <p:nvPr/>
        </p:nvPicPr>
        <p:blipFill>
          <a:blip r:embed="rId4"/>
          <a:stretch>
            <a:fillRect/>
          </a:stretch>
        </p:blipFill>
        <p:spPr>
          <a:xfrm>
            <a:off x="8683693" y="2744958"/>
            <a:ext cx="2405380" cy="2405380"/>
          </a:xfrm>
          <a:prstGeom prst="rect">
            <a:avLst/>
          </a:prstGeom>
        </p:spPr>
      </p:pic>
    </p:spTree>
    <p:extLst>
      <p:ext uri="{BB962C8B-B14F-4D97-AF65-F5344CB8AC3E}">
        <p14:creationId xmlns:p14="http://schemas.microsoft.com/office/powerpoint/2010/main" val="1866865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D6155-E56B-8792-4BE6-9DB2670C42E7}"/>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F9E7508E-B532-3390-6A29-E113CD8A3BA2}"/>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144ACB3A-CEC1-3C06-68E0-0877BA94F890}"/>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1D740D3E-D52B-08BF-570A-FF3F8B0D551A}"/>
              </a:ext>
            </a:extLst>
          </p:cNvPr>
          <p:cNvSpPr>
            <a:spLocks noGrp="1"/>
          </p:cNvSpPr>
          <p:nvPr>
            <p:ph type="sldNum" sz="quarter" idx="12"/>
          </p:nvPr>
        </p:nvSpPr>
        <p:spPr/>
        <p:txBody>
          <a:bodyPr/>
          <a:lstStyle/>
          <a:p>
            <a:fld id="{3ACDD500-7F1F-4995-B176-5463F0E054D5}" type="slidenum">
              <a:rPr lang="de-DE" smtClean="0"/>
              <a:pPr/>
              <a:t>40</a:t>
            </a:fld>
            <a:endParaRPr lang="de-DE"/>
          </a:p>
        </p:txBody>
      </p:sp>
      <p:sp>
        <p:nvSpPr>
          <p:cNvPr id="23" name="Titel 22">
            <a:extLst>
              <a:ext uri="{FF2B5EF4-FFF2-40B4-BE49-F238E27FC236}">
                <a16:creationId xmlns:a16="http://schemas.microsoft.com/office/drawing/2014/main" id="{F4AC6DFA-D998-1905-27E6-6967E3C79694}"/>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58608938-B429-9D2C-B333-A2D3167C712D}"/>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a:t>
            </a:r>
            <a:r>
              <a:rPr lang="de-DE" sz="1800" b="1" dirty="0">
                <a:solidFill>
                  <a:schemeClr val="tx1"/>
                </a:solidFill>
                <a:latin typeface="Arial Narrow" panose="020B0606020202030204" pitchFamily="34" charset="0"/>
              </a:rPr>
              <a:t> </a:t>
            </a:r>
            <a:r>
              <a:rPr lang="de-DE" sz="2000" kern="100" dirty="0">
                <a:cs typeface="Times New Roman" panose="02020603050405020304" pitchFamily="18" charset="0"/>
              </a:rPr>
              <a:t>von KI-Systemen nach der KI-Verordnung</a:t>
            </a:r>
          </a:p>
          <a:p>
            <a:endParaRPr lang="de-DE" b="1" dirty="0">
              <a:latin typeface="Arial Narrow" panose="020B0606020202030204" pitchFamily="34" charset="0"/>
            </a:endParaRPr>
          </a:p>
        </p:txBody>
      </p:sp>
      <p:sp>
        <p:nvSpPr>
          <p:cNvPr id="2" name="Textfeld 1">
            <a:extLst>
              <a:ext uri="{FF2B5EF4-FFF2-40B4-BE49-F238E27FC236}">
                <a16:creationId xmlns:a16="http://schemas.microsoft.com/office/drawing/2014/main" id="{ED68C172-6005-922F-9C12-242B31E0B109}"/>
              </a:ext>
            </a:extLst>
          </p:cNvPr>
          <p:cNvSpPr txBox="1"/>
          <p:nvPr/>
        </p:nvSpPr>
        <p:spPr>
          <a:xfrm>
            <a:off x="518317" y="1342481"/>
            <a:ext cx="11157744" cy="392114"/>
          </a:xfrm>
          <a:prstGeom prst="rect">
            <a:avLst/>
          </a:prstGeom>
          <a:noFill/>
        </p:spPr>
        <p:txBody>
          <a:bodyPr wrap="square" lIns="0" tIns="0" rIns="0" bIns="0" rtlCol="0">
            <a:noAutofit/>
          </a:bodyPr>
          <a:lstStyle/>
          <a:p>
            <a:pPr>
              <a:spcAft>
                <a:spcPts val="1800"/>
              </a:spcAft>
              <a:buClr>
                <a:srgbClr val="0080C5"/>
              </a:buClr>
            </a:pPr>
            <a:r>
              <a:rPr kumimoji="0" lang="de-DE" sz="2000" b="1" i="0" strike="noStrike" kern="1200" cap="none" spc="0" normalizeH="0" baseline="0" noProof="0" dirty="0">
                <a:ln>
                  <a:noFill/>
                </a:ln>
                <a:solidFill>
                  <a:srgbClr val="000000"/>
                </a:solidFill>
                <a:effectLst/>
                <a:uLnTx/>
                <a:uFillTx/>
                <a:latin typeface="Ebrima"/>
                <a:ea typeface="+mn-ea"/>
                <a:cs typeface="+mn-cs"/>
              </a:rPr>
              <a:t>Empfehlung 1:   </a:t>
            </a:r>
            <a:r>
              <a:rPr lang="de-DE" sz="2000" b="1" dirty="0">
                <a:solidFill>
                  <a:srgbClr val="000000"/>
                </a:solidFill>
                <a:latin typeface="Ebrima"/>
                <a:hlinkClick r:id="rId3"/>
              </a:rPr>
              <a:t>Anwendung Bundesnetzagentur</a:t>
            </a:r>
            <a:endParaRPr kumimoji="0" lang="de-DE" sz="2000" b="1" i="0" strike="noStrike" kern="1200" cap="none" spc="0" normalizeH="0" baseline="0" noProof="0" dirty="0">
              <a:ln>
                <a:noFill/>
              </a:ln>
              <a:solidFill>
                <a:srgbClr val="000000"/>
              </a:solidFill>
              <a:effectLst/>
              <a:uLnTx/>
              <a:uFillTx/>
              <a:latin typeface="Ebrima"/>
              <a:ea typeface="+mn-ea"/>
              <a:cs typeface="+mn-cs"/>
            </a:endParaRPr>
          </a:p>
        </p:txBody>
      </p:sp>
      <p:pic>
        <p:nvPicPr>
          <p:cNvPr id="8" name="Grafik 7">
            <a:extLst>
              <a:ext uri="{FF2B5EF4-FFF2-40B4-BE49-F238E27FC236}">
                <a16:creationId xmlns:a16="http://schemas.microsoft.com/office/drawing/2014/main" id="{B2E3D6FC-8C88-D1BA-6B82-3A0ED33240CF}"/>
              </a:ext>
            </a:extLst>
          </p:cNvPr>
          <p:cNvPicPr>
            <a:picLocks noChangeAspect="1"/>
          </p:cNvPicPr>
          <p:nvPr/>
        </p:nvPicPr>
        <p:blipFill>
          <a:blip r:embed="rId4"/>
          <a:stretch>
            <a:fillRect/>
          </a:stretch>
        </p:blipFill>
        <p:spPr>
          <a:xfrm>
            <a:off x="518317" y="2354969"/>
            <a:ext cx="3383123" cy="4031076"/>
          </a:xfrm>
          <a:prstGeom prst="rect">
            <a:avLst/>
          </a:prstGeom>
          <a:ln>
            <a:solidFill>
              <a:schemeClr val="tx1"/>
            </a:solidFill>
          </a:ln>
        </p:spPr>
      </p:pic>
      <p:pic>
        <p:nvPicPr>
          <p:cNvPr id="11" name="Grafik 10">
            <a:extLst>
              <a:ext uri="{FF2B5EF4-FFF2-40B4-BE49-F238E27FC236}">
                <a16:creationId xmlns:a16="http://schemas.microsoft.com/office/drawing/2014/main" id="{F1E6F084-7186-4DC2-23FD-CD740C07746C}"/>
              </a:ext>
            </a:extLst>
          </p:cNvPr>
          <p:cNvPicPr>
            <a:picLocks noChangeAspect="1"/>
          </p:cNvPicPr>
          <p:nvPr/>
        </p:nvPicPr>
        <p:blipFill>
          <a:blip r:embed="rId5"/>
          <a:stretch>
            <a:fillRect/>
          </a:stretch>
        </p:blipFill>
        <p:spPr>
          <a:xfrm>
            <a:off x="4089981" y="2354969"/>
            <a:ext cx="3383123" cy="4006639"/>
          </a:xfrm>
          <a:prstGeom prst="rect">
            <a:avLst/>
          </a:prstGeom>
          <a:ln>
            <a:solidFill>
              <a:schemeClr val="tx1"/>
            </a:solidFill>
          </a:ln>
        </p:spPr>
      </p:pic>
      <p:sp>
        <p:nvSpPr>
          <p:cNvPr id="12" name="Textfeld 11">
            <a:extLst>
              <a:ext uri="{FF2B5EF4-FFF2-40B4-BE49-F238E27FC236}">
                <a16:creationId xmlns:a16="http://schemas.microsoft.com/office/drawing/2014/main" id="{781156A6-E479-86C2-5855-BDB7A9ED2ECC}"/>
              </a:ext>
            </a:extLst>
          </p:cNvPr>
          <p:cNvSpPr txBox="1"/>
          <p:nvPr/>
        </p:nvSpPr>
        <p:spPr>
          <a:xfrm>
            <a:off x="518317" y="1868672"/>
            <a:ext cx="9901084" cy="186813"/>
          </a:xfrm>
          <a:prstGeom prst="rect">
            <a:avLst/>
          </a:prstGeom>
          <a:noFill/>
        </p:spPr>
        <p:txBody>
          <a:bodyPr wrap="square" lIns="0" tIns="0" rIns="0" bIns="0" rtlCol="0">
            <a:noAutofit/>
          </a:bodyPr>
          <a:lstStyle/>
          <a:p>
            <a:pPr>
              <a:lnSpc>
                <a:spcPct val="90000"/>
              </a:lnSpc>
              <a:spcAft>
                <a:spcPts val="1800"/>
              </a:spcAft>
              <a:buClr>
                <a:srgbClr val="0080C5"/>
              </a:buClr>
            </a:pPr>
            <a:r>
              <a:rPr lang="de-DE" sz="1600" dirty="0">
                <a:solidFill>
                  <a:srgbClr val="000000"/>
                </a:solidFill>
                <a:hlinkClick r:id="rId3"/>
              </a:rPr>
              <a:t>https://www.bundesnetzagentur.de/DE/Fachthemen/Digitales/KI/2_Risiko/kompass/start.html</a:t>
            </a:r>
            <a:endParaRPr lang="de-DE" sz="1600" dirty="0">
              <a:solidFill>
                <a:srgbClr val="000000"/>
              </a:solidFill>
            </a:endParaRPr>
          </a:p>
          <a:p>
            <a:pPr>
              <a:lnSpc>
                <a:spcPct val="90000"/>
              </a:lnSpc>
              <a:spcAft>
                <a:spcPts val="1800"/>
              </a:spcAft>
              <a:buClr>
                <a:srgbClr val="0080C5"/>
              </a:buClr>
            </a:pPr>
            <a:endParaRPr kumimoji="0" lang="de-DE" sz="1600" b="0" i="0" u="none" strike="noStrike" kern="1200" cap="none" spc="0" normalizeH="0" baseline="0" noProof="0" dirty="0">
              <a:ln>
                <a:noFill/>
              </a:ln>
              <a:solidFill>
                <a:srgbClr val="000000"/>
              </a:solidFill>
              <a:effectLst/>
              <a:uLnTx/>
              <a:uFillTx/>
              <a:latin typeface="Ebrima"/>
              <a:ea typeface="+mn-ea"/>
              <a:cs typeface="+mn-cs"/>
            </a:endParaRPr>
          </a:p>
        </p:txBody>
      </p:sp>
      <p:pic>
        <p:nvPicPr>
          <p:cNvPr id="6" name="Grafik 5">
            <a:extLst>
              <a:ext uri="{FF2B5EF4-FFF2-40B4-BE49-F238E27FC236}">
                <a16:creationId xmlns:a16="http://schemas.microsoft.com/office/drawing/2014/main" id="{6B7D4220-142B-7E34-A042-FB685E7B75E0}"/>
              </a:ext>
            </a:extLst>
          </p:cNvPr>
          <p:cNvPicPr>
            <a:picLocks noChangeAspect="1"/>
          </p:cNvPicPr>
          <p:nvPr/>
        </p:nvPicPr>
        <p:blipFill>
          <a:blip r:embed="rId6"/>
          <a:stretch>
            <a:fillRect/>
          </a:stretch>
        </p:blipFill>
        <p:spPr>
          <a:xfrm>
            <a:off x="8301935" y="2354969"/>
            <a:ext cx="3125661" cy="3125661"/>
          </a:xfrm>
          <a:prstGeom prst="rect">
            <a:avLst/>
          </a:prstGeom>
        </p:spPr>
      </p:pic>
    </p:spTree>
    <p:extLst>
      <p:ext uri="{BB962C8B-B14F-4D97-AF65-F5344CB8AC3E}">
        <p14:creationId xmlns:p14="http://schemas.microsoft.com/office/powerpoint/2010/main" val="3393133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A88D87DE-690D-6030-90E8-C7734E0C1BCA}"/>
              </a:ext>
            </a:extLst>
          </p:cNvPr>
          <p:cNvSpPr/>
          <p:nvPr/>
        </p:nvSpPr>
        <p:spPr>
          <a:xfrm>
            <a:off x="533411" y="1496351"/>
            <a:ext cx="10909278" cy="4619075"/>
          </a:xfrm>
          <a:prstGeom prst="rect">
            <a:avLst/>
          </a:prstGeom>
          <a:solidFill>
            <a:srgbClr val="AAAAAB">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41</a:t>
            </a:fld>
            <a:endParaRPr lang="de-DE"/>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9" name="Textplatzhalter 8">
            <a:extLst>
              <a:ext uri="{FF2B5EF4-FFF2-40B4-BE49-F238E27FC236}">
                <a16:creationId xmlns:a16="http://schemas.microsoft.com/office/drawing/2014/main" id="{49242AC4-9AE5-BC24-3E8F-1A6A1A451777}"/>
              </a:ext>
            </a:extLst>
          </p:cNvPr>
          <p:cNvSpPr>
            <a:spLocks noGrp="1"/>
          </p:cNvSpPr>
          <p:nvPr>
            <p:ph type="body" sz="quarter" idx="14"/>
          </p:nvPr>
        </p:nvSpPr>
        <p:spPr/>
        <p:txBody>
          <a:bodyPr/>
          <a:lstStyle/>
          <a:p>
            <a:r>
              <a:rPr lang="de-DE" sz="2000" kern="100" dirty="0">
                <a:cs typeface="Times New Roman" panose="02020603050405020304" pitchFamily="18" charset="0"/>
              </a:rPr>
              <a:t>Risikoklassifizierung von KI-Systemen nach der KI-Verordnung</a:t>
            </a:r>
          </a:p>
          <a:p>
            <a:endParaRPr lang="de-DE" b="1" dirty="0">
              <a:latin typeface="Arial Narrow" panose="020B0606020202030204" pitchFamily="34" charset="0"/>
            </a:endParaRPr>
          </a:p>
        </p:txBody>
      </p:sp>
      <p:pic>
        <p:nvPicPr>
          <p:cNvPr id="8" name="Grafik 7">
            <a:extLst>
              <a:ext uri="{FF2B5EF4-FFF2-40B4-BE49-F238E27FC236}">
                <a16:creationId xmlns:a16="http://schemas.microsoft.com/office/drawing/2014/main" id="{D6086DC3-615F-D283-037C-8C4198815629}"/>
              </a:ext>
            </a:extLst>
          </p:cNvPr>
          <p:cNvPicPr>
            <a:picLocks noChangeAspect="1"/>
          </p:cNvPicPr>
          <p:nvPr/>
        </p:nvPicPr>
        <p:blipFill>
          <a:blip r:embed="rId3">
            <a:extLst>
              <a:ext uri="{28A0092B-C50C-407E-A947-70E740481C1C}">
                <a14:useLocalDpi xmlns:a14="http://schemas.microsoft.com/office/drawing/2010/main" val="0"/>
              </a:ext>
            </a:extLst>
          </a:blip>
          <a:srcRect l="1669" t="57421" r="81670" b="25121"/>
          <a:stretch/>
        </p:blipFill>
        <p:spPr>
          <a:xfrm>
            <a:off x="533411" y="1496351"/>
            <a:ext cx="1713837" cy="1197310"/>
          </a:xfrm>
          <a:prstGeom prst="rect">
            <a:avLst/>
          </a:prstGeom>
        </p:spPr>
      </p:pic>
      <p:pic>
        <p:nvPicPr>
          <p:cNvPr id="12" name="Grafik 11">
            <a:extLst>
              <a:ext uri="{FF2B5EF4-FFF2-40B4-BE49-F238E27FC236}">
                <a16:creationId xmlns:a16="http://schemas.microsoft.com/office/drawing/2014/main" id="{692B7F35-E226-63BA-06EB-D5D67B4C3A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4818" y="3157268"/>
            <a:ext cx="1513936" cy="1504458"/>
          </a:xfrm>
          <a:prstGeom prst="rect">
            <a:avLst/>
          </a:prstGeom>
          <a:ln>
            <a:solidFill>
              <a:schemeClr val="tx1"/>
            </a:solidFill>
          </a:ln>
        </p:spPr>
      </p:pic>
      <p:sp>
        <p:nvSpPr>
          <p:cNvPr id="14" name="Textfeld 13">
            <a:extLst>
              <a:ext uri="{FF2B5EF4-FFF2-40B4-BE49-F238E27FC236}">
                <a16:creationId xmlns:a16="http://schemas.microsoft.com/office/drawing/2014/main" id="{33CD25AC-6B93-A084-2119-50EB9F499DC8}"/>
              </a:ext>
            </a:extLst>
          </p:cNvPr>
          <p:cNvSpPr txBox="1"/>
          <p:nvPr/>
        </p:nvSpPr>
        <p:spPr>
          <a:xfrm>
            <a:off x="9349366" y="4931478"/>
            <a:ext cx="1302589" cy="595222"/>
          </a:xfrm>
          <a:prstGeom prst="rect">
            <a:avLst/>
          </a:prstGeom>
          <a:noFill/>
        </p:spPr>
        <p:txBody>
          <a:bodyPr wrap="square" lIns="0" tIns="0" rIns="0" bIns="0" rtlCol="0">
            <a:noAutofit/>
          </a:bodyPr>
          <a:lstStyle/>
          <a:p>
            <a:pPr marR="0" algn="l" defTabSz="914400" rtl="0" eaLnBrk="1" fontAlgn="auto" latinLnBrk="0" hangingPunct="1">
              <a:lnSpc>
                <a:spcPct val="90000"/>
              </a:lnSpc>
              <a:spcBef>
                <a:spcPts val="0"/>
              </a:spcBef>
              <a:spcAft>
                <a:spcPts val="1800"/>
              </a:spcAft>
              <a:buClr>
                <a:srgbClr val="0080C5"/>
              </a:buClr>
              <a:buSzTx/>
              <a:tabLst/>
            </a:pPr>
            <a:r>
              <a:rPr lang="de-DE" sz="2000" dirty="0">
                <a:solidFill>
                  <a:srgbClr val="0080C5"/>
                </a:solidFill>
                <a:latin typeface="Ebrima"/>
              </a:rPr>
              <a:t>Deepfakes</a:t>
            </a:r>
            <a:endParaRPr kumimoji="0" lang="de-DE" sz="2000" b="0" i="0" u="none" strike="noStrike" kern="1200" cap="none" spc="0" normalizeH="0" baseline="0" noProof="0" dirty="0">
              <a:ln>
                <a:noFill/>
              </a:ln>
              <a:solidFill>
                <a:srgbClr val="0080C5"/>
              </a:solidFill>
              <a:effectLst/>
              <a:uLnTx/>
              <a:uFillTx/>
              <a:latin typeface="Ebrima"/>
              <a:ea typeface="+mn-ea"/>
              <a:cs typeface="+mn-cs"/>
            </a:endParaRPr>
          </a:p>
        </p:txBody>
      </p:sp>
      <p:sp>
        <p:nvSpPr>
          <p:cNvPr id="16" name="Textfeld 15">
            <a:extLst>
              <a:ext uri="{FF2B5EF4-FFF2-40B4-BE49-F238E27FC236}">
                <a16:creationId xmlns:a16="http://schemas.microsoft.com/office/drawing/2014/main" id="{3C86C73F-C8E9-AF49-228A-E992C8C5EF12}"/>
              </a:ext>
            </a:extLst>
          </p:cNvPr>
          <p:cNvSpPr txBox="1"/>
          <p:nvPr/>
        </p:nvSpPr>
        <p:spPr>
          <a:xfrm>
            <a:off x="1173108" y="4915052"/>
            <a:ext cx="2386640" cy="1112807"/>
          </a:xfrm>
          <a:prstGeom prst="rect">
            <a:avLst/>
          </a:prstGeom>
          <a:noFill/>
        </p:spPr>
        <p:txBody>
          <a:bodyPr wrap="square" lIns="0" tIns="0" rIns="0" bIns="0" rtlCol="0">
            <a:noAutofit/>
          </a:bodyPr>
          <a:lstStyle/>
          <a:p>
            <a:pPr marR="0" algn="l" defTabSz="914400" rtl="0" eaLnBrk="1" fontAlgn="auto" latinLnBrk="0" hangingPunct="1">
              <a:lnSpc>
                <a:spcPct val="90000"/>
              </a:lnSpc>
              <a:spcBef>
                <a:spcPts val="0"/>
              </a:spcBef>
              <a:spcAft>
                <a:spcPts val="1800"/>
              </a:spcAft>
              <a:buClr>
                <a:srgbClr val="0080C5"/>
              </a:buClr>
              <a:buSzTx/>
              <a:tabLst/>
            </a:pPr>
            <a:r>
              <a:rPr lang="de-DE" sz="2000" dirty="0">
                <a:solidFill>
                  <a:srgbClr val="0080C5"/>
                </a:solidFill>
              </a:rPr>
              <a:t>KI-Systeme, die mit natürlichen Personen interagieren</a:t>
            </a:r>
            <a:endParaRPr kumimoji="0" lang="de-DE" sz="2000" b="0" i="0" u="none" strike="noStrike" kern="1200" cap="none" spc="0" normalizeH="0" baseline="0" noProof="0" dirty="0">
              <a:ln>
                <a:noFill/>
              </a:ln>
              <a:solidFill>
                <a:srgbClr val="0080C5"/>
              </a:solidFill>
              <a:effectLst/>
              <a:uLnTx/>
              <a:uFillTx/>
              <a:latin typeface="Ebrima"/>
              <a:ea typeface="+mn-ea"/>
              <a:cs typeface="+mn-cs"/>
            </a:endParaRPr>
          </a:p>
        </p:txBody>
      </p:sp>
      <p:sp>
        <p:nvSpPr>
          <p:cNvPr id="21" name="Textfeld 20">
            <a:extLst>
              <a:ext uri="{FF2B5EF4-FFF2-40B4-BE49-F238E27FC236}">
                <a16:creationId xmlns:a16="http://schemas.microsoft.com/office/drawing/2014/main" id="{65F25D2A-D760-6EE7-9BC5-32AF9597279D}"/>
              </a:ext>
            </a:extLst>
          </p:cNvPr>
          <p:cNvSpPr txBox="1"/>
          <p:nvPr/>
        </p:nvSpPr>
        <p:spPr>
          <a:xfrm>
            <a:off x="3970168" y="4930021"/>
            <a:ext cx="1614759" cy="861310"/>
          </a:xfrm>
          <a:prstGeom prst="rect">
            <a:avLst/>
          </a:prstGeom>
          <a:noFill/>
        </p:spPr>
        <p:txBody>
          <a:bodyPr wrap="square" lIns="0" tIns="0" rIns="0" bIns="0" rtlCol="0">
            <a:noAutofit/>
          </a:bodyPr>
          <a:lstStyle/>
          <a:p>
            <a:pPr marR="0" algn="l" defTabSz="914400" rtl="0" eaLnBrk="1" fontAlgn="auto" latinLnBrk="0" hangingPunct="1">
              <a:lnSpc>
                <a:spcPct val="90000"/>
              </a:lnSpc>
              <a:spcBef>
                <a:spcPts val="0"/>
              </a:spcBef>
              <a:spcAft>
                <a:spcPts val="1800"/>
              </a:spcAft>
              <a:buClr>
                <a:srgbClr val="0080C5"/>
              </a:buClr>
              <a:buSzTx/>
              <a:tabLst/>
            </a:pPr>
            <a:r>
              <a:rPr lang="de-DE" sz="2000" dirty="0">
                <a:solidFill>
                  <a:srgbClr val="0080C5"/>
                </a:solidFill>
              </a:rPr>
              <a:t>Generative KI </a:t>
            </a:r>
            <a:endParaRPr kumimoji="0" lang="de-DE" sz="2000" b="0" i="0" u="none" strike="noStrike" kern="1200" cap="none" spc="0" normalizeH="0" baseline="0" noProof="0" dirty="0">
              <a:ln>
                <a:noFill/>
              </a:ln>
              <a:solidFill>
                <a:srgbClr val="0080C5"/>
              </a:solidFill>
              <a:effectLst/>
              <a:uLnTx/>
              <a:uFillTx/>
              <a:latin typeface="Ebrima"/>
              <a:ea typeface="+mn-ea"/>
              <a:cs typeface="+mn-cs"/>
            </a:endParaRPr>
          </a:p>
        </p:txBody>
      </p:sp>
      <p:sp>
        <p:nvSpPr>
          <p:cNvPr id="22" name="Textfeld 21">
            <a:extLst>
              <a:ext uri="{FF2B5EF4-FFF2-40B4-BE49-F238E27FC236}">
                <a16:creationId xmlns:a16="http://schemas.microsoft.com/office/drawing/2014/main" id="{09214256-03C3-5560-1161-649E16CCD566}"/>
              </a:ext>
            </a:extLst>
          </p:cNvPr>
          <p:cNvSpPr txBox="1"/>
          <p:nvPr/>
        </p:nvSpPr>
        <p:spPr>
          <a:xfrm>
            <a:off x="6597030" y="4930021"/>
            <a:ext cx="2048771" cy="1214019"/>
          </a:xfrm>
          <a:prstGeom prst="rect">
            <a:avLst/>
          </a:prstGeom>
          <a:noFill/>
        </p:spPr>
        <p:txBody>
          <a:bodyPr wrap="square" lIns="0" tIns="0" rIns="0" bIns="0" rtlCol="0">
            <a:noAutofit/>
          </a:bodyPr>
          <a:lstStyle/>
          <a:p>
            <a:pPr marR="0" algn="l" defTabSz="914400" rtl="0" eaLnBrk="1" fontAlgn="auto" latinLnBrk="0" hangingPunct="1">
              <a:lnSpc>
                <a:spcPct val="90000"/>
              </a:lnSpc>
              <a:spcBef>
                <a:spcPts val="0"/>
              </a:spcBef>
              <a:spcAft>
                <a:spcPts val="1800"/>
              </a:spcAft>
              <a:buClr>
                <a:srgbClr val="0080C5"/>
              </a:buClr>
              <a:buSzTx/>
              <a:tabLst/>
            </a:pPr>
            <a:r>
              <a:rPr lang="de-DE" sz="2000" dirty="0">
                <a:solidFill>
                  <a:srgbClr val="0080C5"/>
                </a:solidFill>
              </a:rPr>
              <a:t>Emotions-erkennung und Kategorisierung</a:t>
            </a:r>
          </a:p>
        </p:txBody>
      </p:sp>
      <p:pic>
        <p:nvPicPr>
          <p:cNvPr id="25" name="Grafik 24">
            <a:extLst>
              <a:ext uri="{FF2B5EF4-FFF2-40B4-BE49-F238E27FC236}">
                <a16:creationId xmlns:a16="http://schemas.microsoft.com/office/drawing/2014/main" id="{9D840172-AECF-89E6-FC18-9423A7FAD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3846" y="3161995"/>
            <a:ext cx="1513935" cy="1509209"/>
          </a:xfrm>
          <a:prstGeom prst="rect">
            <a:avLst/>
          </a:prstGeom>
          <a:ln>
            <a:solidFill>
              <a:schemeClr val="tx1"/>
            </a:solidFill>
          </a:ln>
        </p:spPr>
      </p:pic>
      <p:pic>
        <p:nvPicPr>
          <p:cNvPr id="27" name="Grafik 26">
            <a:extLst>
              <a:ext uri="{FF2B5EF4-FFF2-40B4-BE49-F238E27FC236}">
                <a16:creationId xmlns:a16="http://schemas.microsoft.com/office/drawing/2014/main" id="{EBE26E99-7303-8DD6-1DBF-E6390F682A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3108" y="3161995"/>
            <a:ext cx="1589757" cy="1513936"/>
          </a:xfrm>
          <a:prstGeom prst="rect">
            <a:avLst/>
          </a:prstGeom>
          <a:ln>
            <a:solidFill>
              <a:schemeClr val="tx1"/>
            </a:solidFill>
          </a:ln>
        </p:spPr>
      </p:pic>
      <p:pic>
        <p:nvPicPr>
          <p:cNvPr id="29" name="Grafik 28">
            <a:extLst>
              <a:ext uri="{FF2B5EF4-FFF2-40B4-BE49-F238E27FC236}">
                <a16:creationId xmlns:a16="http://schemas.microsoft.com/office/drawing/2014/main" id="{35BD5FD7-9C74-4FA0-CED9-27F55E6DD2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39331" y="3166746"/>
            <a:ext cx="1513936" cy="1504458"/>
          </a:xfrm>
          <a:prstGeom prst="rect">
            <a:avLst/>
          </a:prstGeom>
          <a:ln>
            <a:solidFill>
              <a:schemeClr val="tx1"/>
            </a:solidFill>
          </a:ln>
        </p:spPr>
      </p:pic>
    </p:spTree>
    <p:extLst>
      <p:ext uri="{BB962C8B-B14F-4D97-AF65-F5344CB8AC3E}">
        <p14:creationId xmlns:p14="http://schemas.microsoft.com/office/powerpoint/2010/main" val="16267245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42</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graphicFrame>
        <p:nvGraphicFramePr>
          <p:cNvPr id="2" name="Diagramm 1">
            <a:extLst>
              <a:ext uri="{FF2B5EF4-FFF2-40B4-BE49-F238E27FC236}">
                <a16:creationId xmlns:a16="http://schemas.microsoft.com/office/drawing/2014/main" id="{5179D05F-BB53-E78B-4B9D-925616417158}"/>
              </a:ext>
            </a:extLst>
          </p:cNvPr>
          <p:cNvGraphicFramePr/>
          <p:nvPr>
            <p:extLst>
              <p:ext uri="{D42A27DB-BD31-4B8C-83A1-F6EECF244321}">
                <p14:modId xmlns:p14="http://schemas.microsoft.com/office/powerpoint/2010/main" val="1446975524"/>
              </p:ext>
            </p:extLst>
          </p:nvPr>
        </p:nvGraphicFramePr>
        <p:xfrm>
          <a:off x="2544792" y="1524399"/>
          <a:ext cx="7142672" cy="3289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a:extLst>
              <a:ext uri="{FF2B5EF4-FFF2-40B4-BE49-F238E27FC236}">
                <a16:creationId xmlns:a16="http://schemas.microsoft.com/office/drawing/2014/main" id="{C49D8436-062E-5F03-3BDC-09C20D0884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86383" y="1248192"/>
            <a:ext cx="1742536" cy="1742536"/>
          </a:xfrm>
          <a:prstGeom prst="rect">
            <a:avLst/>
          </a:prstGeom>
        </p:spPr>
      </p:pic>
      <p:pic>
        <p:nvPicPr>
          <p:cNvPr id="9" name="Grafik 8">
            <a:extLst>
              <a:ext uri="{FF2B5EF4-FFF2-40B4-BE49-F238E27FC236}">
                <a16:creationId xmlns:a16="http://schemas.microsoft.com/office/drawing/2014/main" id="{3D264DFD-951E-CED5-E2C1-440C0A29E3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3081" y="1248192"/>
            <a:ext cx="1742537" cy="1742537"/>
          </a:xfrm>
          <a:prstGeom prst="rect">
            <a:avLst/>
          </a:prstGeom>
        </p:spPr>
      </p:pic>
      <p:sp>
        <p:nvSpPr>
          <p:cNvPr id="11" name="Textfeld 10">
            <a:extLst>
              <a:ext uri="{FF2B5EF4-FFF2-40B4-BE49-F238E27FC236}">
                <a16:creationId xmlns:a16="http://schemas.microsoft.com/office/drawing/2014/main" id="{08403E8B-1307-EDAB-5360-CCA973C6AAED}"/>
              </a:ext>
            </a:extLst>
          </p:cNvPr>
          <p:cNvSpPr txBox="1"/>
          <p:nvPr/>
        </p:nvSpPr>
        <p:spPr>
          <a:xfrm>
            <a:off x="869127" y="4987254"/>
            <a:ext cx="11238206" cy="1200329"/>
          </a:xfrm>
          <a:prstGeom prst="rect">
            <a:avLst/>
          </a:prstGeom>
          <a:noFill/>
          <a:ln>
            <a:noFill/>
          </a:ln>
        </p:spPr>
        <p:txBody>
          <a:bodyPr wrap="square">
            <a:spAutoFit/>
          </a:bodyPr>
          <a:lstStyle/>
          <a:p>
            <a:r>
              <a:rPr lang="de-DE" sz="2400" b="1" dirty="0">
                <a:latin typeface="Arial Narrow" panose="020B0606020202030204" pitchFamily="34" charset="0"/>
              </a:rPr>
              <a:t>Behörden sind in der Praxis meist Betreiber</a:t>
            </a:r>
            <a:r>
              <a:rPr lang="de-DE" sz="2400" dirty="0">
                <a:latin typeface="Arial Narrow" panose="020B0606020202030204" pitchFamily="34" charset="0"/>
              </a:rPr>
              <a:t>. Sie </a:t>
            </a:r>
            <a:r>
              <a:rPr lang="de-DE" sz="2400" b="1" dirty="0">
                <a:latin typeface="Arial Narrow" panose="020B0606020202030204" pitchFamily="34" charset="0"/>
              </a:rPr>
              <a:t>können jedoch selbst zu Anbietern werden</a:t>
            </a:r>
            <a:r>
              <a:rPr lang="de-DE" sz="2400" dirty="0">
                <a:latin typeface="Arial Narrow" panose="020B0606020202030204" pitchFamily="34" charset="0"/>
              </a:rPr>
              <a:t>, wenn sie ein </a:t>
            </a:r>
            <a:r>
              <a:rPr lang="de-DE" sz="2400" b="1" dirty="0">
                <a:latin typeface="Arial Narrow" panose="020B0606020202030204" pitchFamily="34" charset="0"/>
              </a:rPr>
              <a:t>KI-System entwickeln lassen </a:t>
            </a:r>
            <a:r>
              <a:rPr lang="de-DE" sz="2400" dirty="0">
                <a:latin typeface="Arial Narrow" panose="020B0606020202030204" pitchFamily="34" charset="0"/>
              </a:rPr>
              <a:t>oder </a:t>
            </a:r>
            <a:r>
              <a:rPr lang="de-DE" sz="2400" b="1" dirty="0">
                <a:latin typeface="Arial Narrow" panose="020B0606020202030204" pitchFamily="34" charset="0"/>
              </a:rPr>
              <a:t>unter eigener Bezeichnung bereitstellen </a:t>
            </a:r>
            <a:br>
              <a:rPr lang="de-DE" sz="2400" b="1" dirty="0">
                <a:latin typeface="Arial Narrow" panose="020B0606020202030204" pitchFamily="34" charset="0"/>
              </a:rPr>
            </a:br>
            <a:r>
              <a:rPr lang="de-DE" sz="2400" dirty="0">
                <a:latin typeface="Arial Narrow" panose="020B0606020202030204" pitchFamily="34" charset="0"/>
              </a:rPr>
              <a:t>(z. B. MUC-GPT).</a:t>
            </a:r>
          </a:p>
        </p:txBody>
      </p:sp>
    </p:spTree>
    <p:extLst>
      <p:ext uri="{BB962C8B-B14F-4D97-AF65-F5344CB8AC3E}">
        <p14:creationId xmlns:p14="http://schemas.microsoft.com/office/powerpoint/2010/main" val="1685293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43</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25" name="Textplatzhalter 24">
            <a:extLst>
              <a:ext uri="{FF2B5EF4-FFF2-40B4-BE49-F238E27FC236}">
                <a16:creationId xmlns:a16="http://schemas.microsoft.com/office/drawing/2014/main" id="{703C9801-9EAE-4437-9538-027F73A56CF3}"/>
              </a:ext>
            </a:extLst>
          </p:cNvPr>
          <p:cNvSpPr>
            <a:spLocks noGrp="1"/>
          </p:cNvSpPr>
          <p:nvPr>
            <p:ph type="body" sz="quarter" idx="15"/>
          </p:nvPr>
        </p:nvSpPr>
        <p:spPr>
          <a:xfrm>
            <a:off x="518318" y="1562690"/>
            <a:ext cx="5321766" cy="507174"/>
          </a:xfrm>
          <a:ln>
            <a:noFill/>
          </a:ln>
        </p:spPr>
        <p:style>
          <a:lnRef idx="2">
            <a:schemeClr val="accent4"/>
          </a:lnRef>
          <a:fillRef idx="1">
            <a:schemeClr val="lt1"/>
          </a:fillRef>
          <a:effectRef idx="0">
            <a:schemeClr val="accent4"/>
          </a:effectRef>
          <a:fontRef idx="minor">
            <a:schemeClr val="dk1"/>
          </a:fontRef>
        </p:style>
        <p:txBody>
          <a:bodyPr>
            <a:normAutofit/>
          </a:bodyPr>
          <a:lstStyle/>
          <a:p>
            <a:r>
              <a:rPr lang="de-DE" sz="2800" b="1" dirty="0">
                <a:solidFill>
                  <a:srgbClr val="0080C5"/>
                </a:solidFill>
                <a:effectLst/>
                <a:latin typeface="Arial Narrow" panose="020B0606020202030204" pitchFamily="34" charset="0"/>
                <a:ea typeface="Times New Roman" panose="02020603050405020304" pitchFamily="18" charset="0"/>
              </a:rPr>
              <a:t>Betreiberpflichten nach Art. 26 KI-VO</a:t>
            </a:r>
          </a:p>
        </p:txBody>
      </p:sp>
      <p:sp>
        <p:nvSpPr>
          <p:cNvPr id="2" name="Rechteck: gefaltete Ecke 1">
            <a:extLst>
              <a:ext uri="{FF2B5EF4-FFF2-40B4-BE49-F238E27FC236}">
                <a16:creationId xmlns:a16="http://schemas.microsoft.com/office/drawing/2014/main" id="{FF6B28B9-AF6F-2DAC-58ED-8F8681FC0B7D}"/>
              </a:ext>
            </a:extLst>
          </p:cNvPr>
          <p:cNvSpPr/>
          <p:nvPr/>
        </p:nvSpPr>
        <p:spPr>
          <a:xfrm>
            <a:off x="539785" y="2252346"/>
            <a:ext cx="3348000" cy="3460743"/>
          </a:xfrm>
          <a:prstGeom prst="foldedCorner">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br>
              <a:rPr lang="de-DE" sz="2000" b="1" dirty="0">
                <a:solidFill>
                  <a:schemeClr val="bg1"/>
                </a:solidFill>
                <a:latin typeface="Arial Narrow" panose="020B0606020202030204" pitchFamily="34" charset="0"/>
              </a:rPr>
            </a:br>
            <a:r>
              <a:rPr lang="de-DE" sz="2000" b="1" dirty="0">
                <a:solidFill>
                  <a:schemeClr val="bg1"/>
                </a:solidFill>
                <a:latin typeface="Arial Narrow" panose="020B0606020202030204" pitchFamily="34" charset="0"/>
              </a:rPr>
              <a:t>Organisatorische Pflichten</a:t>
            </a:r>
          </a:p>
          <a:p>
            <a:endParaRPr lang="de-DE" sz="2000" b="1" dirty="0">
              <a:solidFill>
                <a:schemeClr val="bg1"/>
              </a:solidFill>
              <a:latin typeface="Arial Narrow" panose="020B0606020202030204" pitchFamily="34" charset="0"/>
            </a:endParaRPr>
          </a:p>
          <a:p>
            <a:endParaRPr lang="de-DE" sz="2000" b="1" dirty="0">
              <a:solidFill>
                <a:schemeClr val="bg1"/>
              </a:solidFill>
              <a:latin typeface="Arial Narrow" panose="020B0606020202030204"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r>
              <a:rPr lang="de-DE" sz="2000" dirty="0">
                <a:solidFill>
                  <a:schemeClr val="bg1"/>
                </a:solidFill>
                <a:latin typeface="Bahnschrift Light Condensed" panose="020B0502040204020203" pitchFamily="34" charset="0"/>
              </a:rPr>
              <a:t> </a:t>
            </a:r>
          </a:p>
        </p:txBody>
      </p:sp>
      <p:sp>
        <p:nvSpPr>
          <p:cNvPr id="6" name="Rechteck: gefaltete Ecke 5">
            <a:extLst>
              <a:ext uri="{FF2B5EF4-FFF2-40B4-BE49-F238E27FC236}">
                <a16:creationId xmlns:a16="http://schemas.microsoft.com/office/drawing/2014/main" id="{91F8205B-05A9-E7BD-C110-642CFD83643E}"/>
              </a:ext>
            </a:extLst>
          </p:cNvPr>
          <p:cNvSpPr/>
          <p:nvPr/>
        </p:nvSpPr>
        <p:spPr>
          <a:xfrm>
            <a:off x="4079300" y="2252347"/>
            <a:ext cx="3859851" cy="3460742"/>
          </a:xfrm>
          <a:prstGeom prst="foldedCorner">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br>
              <a:rPr lang="de-DE" sz="2000" b="1" dirty="0">
                <a:solidFill>
                  <a:schemeClr val="bg1"/>
                </a:solidFill>
                <a:latin typeface="Arial Narrow" panose="020B0606020202030204" pitchFamily="34" charset="0"/>
              </a:rPr>
            </a:br>
            <a:r>
              <a:rPr lang="de-DE" sz="2000" b="1" dirty="0">
                <a:solidFill>
                  <a:schemeClr val="bg1"/>
                </a:solidFill>
                <a:latin typeface="Arial Narrow" panose="020B0606020202030204" pitchFamily="34" charset="0"/>
              </a:rPr>
              <a:t>Technische und operative Pflichten</a:t>
            </a:r>
          </a:p>
          <a:p>
            <a:endParaRPr lang="de-DE" sz="2000" b="1" dirty="0">
              <a:solidFill>
                <a:schemeClr val="bg1"/>
              </a:solidFill>
              <a:latin typeface="Arial Narrow" panose="020B0606020202030204" pitchFamily="34" charset="0"/>
            </a:endParaRPr>
          </a:p>
          <a:p>
            <a:endParaRPr lang="de-DE" sz="2000" b="1" dirty="0">
              <a:solidFill>
                <a:schemeClr val="bg1"/>
              </a:solidFill>
              <a:latin typeface="Arial Narrow" panose="020B0606020202030204"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r>
              <a:rPr lang="de-DE" sz="2000" dirty="0">
                <a:solidFill>
                  <a:schemeClr val="bg1"/>
                </a:solidFill>
                <a:latin typeface="Bahnschrift Light Condensed" panose="020B0502040204020203" pitchFamily="34" charset="0"/>
              </a:rPr>
              <a:t> </a:t>
            </a:r>
          </a:p>
        </p:txBody>
      </p:sp>
      <p:sp>
        <p:nvSpPr>
          <p:cNvPr id="7" name="Textfeld 6">
            <a:extLst>
              <a:ext uri="{FF2B5EF4-FFF2-40B4-BE49-F238E27FC236}">
                <a16:creationId xmlns:a16="http://schemas.microsoft.com/office/drawing/2014/main" id="{975F3D9D-B8C5-8034-41B1-15F64D80F2CD}"/>
              </a:ext>
            </a:extLst>
          </p:cNvPr>
          <p:cNvSpPr txBox="1"/>
          <p:nvPr/>
        </p:nvSpPr>
        <p:spPr>
          <a:xfrm>
            <a:off x="707817" y="3063225"/>
            <a:ext cx="3104583" cy="1722959"/>
          </a:xfrm>
          <a:prstGeom prst="rect">
            <a:avLst/>
          </a:prstGeom>
          <a:noFill/>
        </p:spPr>
        <p:txBody>
          <a:bodyPr wrap="square" lIns="0" tIns="0" rIns="0" bIns="0" rtlCol="0">
            <a:noAutofit/>
          </a:bodyPr>
          <a:lstStyle/>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kumimoji="0" lang="de-DE" b="0" i="0" u="none" strike="noStrike" kern="1200" cap="none" spc="0" normalizeH="0" baseline="0" noProof="0" dirty="0">
                <a:ln>
                  <a:noFill/>
                </a:ln>
                <a:solidFill>
                  <a:schemeClr val="bg1"/>
                </a:solidFill>
                <a:effectLst/>
                <a:uLnTx/>
                <a:uFillTx/>
              </a:rPr>
              <a:t>Nutzung entsprechend der Betriebsanleitung – Art. 26 Abs. 1 KI-VO</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lang="de-DE" dirty="0">
                <a:solidFill>
                  <a:schemeClr val="bg1"/>
                </a:solidFill>
              </a:rPr>
              <a:t>Menschliche Aufsicht („human oversight“) – Art. 26 Abs. 2 KI-VO </a:t>
            </a:r>
            <a:endParaRPr kumimoji="0" lang="de-DE" b="0" i="0" u="none" strike="noStrike" kern="1200" cap="none" spc="0" normalizeH="0" baseline="0" noProof="0" dirty="0">
              <a:ln>
                <a:noFill/>
              </a:ln>
              <a:solidFill>
                <a:schemeClr val="bg1"/>
              </a:solidFill>
              <a:effectLst/>
              <a:uLnTx/>
              <a:uFillTx/>
            </a:endParaRPr>
          </a:p>
        </p:txBody>
      </p:sp>
      <p:sp>
        <p:nvSpPr>
          <p:cNvPr id="8" name="Textfeld 7">
            <a:extLst>
              <a:ext uri="{FF2B5EF4-FFF2-40B4-BE49-F238E27FC236}">
                <a16:creationId xmlns:a16="http://schemas.microsoft.com/office/drawing/2014/main" id="{FEABA196-6675-CADA-37CE-ACCBAAB7C946}"/>
              </a:ext>
            </a:extLst>
          </p:cNvPr>
          <p:cNvSpPr txBox="1"/>
          <p:nvPr/>
        </p:nvSpPr>
        <p:spPr>
          <a:xfrm>
            <a:off x="4216615" y="3063226"/>
            <a:ext cx="3548365" cy="1722959"/>
          </a:xfrm>
          <a:prstGeom prst="rect">
            <a:avLst/>
          </a:prstGeom>
          <a:noFill/>
        </p:spPr>
        <p:txBody>
          <a:bodyPr wrap="square" lIns="0" tIns="0" rIns="0" bIns="0" rtlCol="0">
            <a:noAutofit/>
          </a:bodyPr>
          <a:lstStyle/>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lang="de-DE" dirty="0">
                <a:solidFill>
                  <a:schemeClr val="bg1"/>
                </a:solidFill>
              </a:rPr>
              <a:t>Kontrolle der Eingabedaten </a:t>
            </a:r>
            <a:r>
              <a:rPr kumimoji="0" lang="de-DE" b="0" i="0" u="none" strike="noStrike" kern="1200" cap="none" spc="0" normalizeH="0" baseline="0" noProof="0" dirty="0">
                <a:ln>
                  <a:noFill/>
                </a:ln>
                <a:solidFill>
                  <a:schemeClr val="bg1"/>
                </a:solidFill>
                <a:effectLst/>
                <a:uLnTx/>
                <a:uFillTx/>
              </a:rPr>
              <a:t>– </a:t>
            </a:r>
            <a:br>
              <a:rPr kumimoji="0" lang="de-DE" b="0" i="0" u="none" strike="noStrike" kern="1200" cap="none" spc="0" normalizeH="0" baseline="0" noProof="0" dirty="0">
                <a:ln>
                  <a:noFill/>
                </a:ln>
                <a:solidFill>
                  <a:schemeClr val="bg1"/>
                </a:solidFill>
                <a:effectLst/>
                <a:uLnTx/>
                <a:uFillTx/>
              </a:rPr>
            </a:br>
            <a:r>
              <a:rPr kumimoji="0" lang="de-DE" b="0" i="0" u="none" strike="noStrike" kern="1200" cap="none" spc="0" normalizeH="0" baseline="0" noProof="0" dirty="0">
                <a:ln>
                  <a:noFill/>
                </a:ln>
                <a:solidFill>
                  <a:schemeClr val="bg1"/>
                </a:solidFill>
                <a:effectLst/>
                <a:uLnTx/>
                <a:uFillTx/>
              </a:rPr>
              <a:t>Art. 26 Abs. 4 KI-VO</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kumimoji="0" lang="de-DE" b="0" i="0" u="none" strike="noStrike" kern="1200" cap="none" spc="0" normalizeH="0" baseline="0" noProof="0" dirty="0">
                <a:ln>
                  <a:noFill/>
                </a:ln>
                <a:solidFill>
                  <a:schemeClr val="bg1"/>
                </a:solidFill>
                <a:effectLst/>
                <a:uLnTx/>
                <a:uFillTx/>
              </a:rPr>
              <a:t>Überwachung </a:t>
            </a:r>
            <a:r>
              <a:rPr lang="de-DE" dirty="0">
                <a:solidFill>
                  <a:schemeClr val="bg1"/>
                </a:solidFill>
              </a:rPr>
              <a:t>des Betriebs</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kumimoji="0" lang="de-DE" b="0" i="0" u="none" strike="noStrike" kern="1200" cap="none" spc="0" normalizeH="0" baseline="0" noProof="0" dirty="0">
                <a:ln>
                  <a:noFill/>
                </a:ln>
                <a:solidFill>
                  <a:schemeClr val="bg1"/>
                </a:solidFill>
                <a:effectLst/>
                <a:uLnTx/>
                <a:uFillTx/>
              </a:rPr>
              <a:t>Dokumentations- und Protokollierungspflichten </a:t>
            </a:r>
          </a:p>
        </p:txBody>
      </p:sp>
      <p:sp>
        <p:nvSpPr>
          <p:cNvPr id="9" name="Rechteck: gefaltete Ecke 8">
            <a:extLst>
              <a:ext uri="{FF2B5EF4-FFF2-40B4-BE49-F238E27FC236}">
                <a16:creationId xmlns:a16="http://schemas.microsoft.com/office/drawing/2014/main" id="{BA7AFA4D-8CA1-C911-36B1-44F970C32B4D}"/>
              </a:ext>
            </a:extLst>
          </p:cNvPr>
          <p:cNvSpPr/>
          <p:nvPr/>
        </p:nvSpPr>
        <p:spPr>
          <a:xfrm>
            <a:off x="8130947" y="2252346"/>
            <a:ext cx="3859851" cy="3460742"/>
          </a:xfrm>
          <a:prstGeom prst="foldedCorner">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br>
              <a:rPr lang="de-DE" sz="2000" b="1" dirty="0">
                <a:solidFill>
                  <a:schemeClr val="bg1"/>
                </a:solidFill>
                <a:latin typeface="Arial Narrow" panose="020B0606020202030204" pitchFamily="34" charset="0"/>
              </a:rPr>
            </a:br>
            <a:r>
              <a:rPr lang="de-DE" sz="2000" b="1" dirty="0">
                <a:solidFill>
                  <a:schemeClr val="bg1"/>
                </a:solidFill>
                <a:latin typeface="Arial Narrow" panose="020B0606020202030204" pitchFamily="34" charset="0"/>
              </a:rPr>
              <a:t>Compliance- und Schutzpflichten</a:t>
            </a:r>
          </a:p>
          <a:p>
            <a:endParaRPr lang="de-DE" sz="2000" b="1" dirty="0">
              <a:solidFill>
                <a:schemeClr val="bg1"/>
              </a:solidFill>
              <a:latin typeface="Arial Narrow" panose="020B0606020202030204" pitchFamily="34" charset="0"/>
            </a:endParaRPr>
          </a:p>
          <a:p>
            <a:endParaRPr lang="de-DE" sz="2000" b="1" dirty="0">
              <a:solidFill>
                <a:schemeClr val="bg1"/>
              </a:solidFill>
              <a:latin typeface="Arial Narrow" panose="020B0606020202030204"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endParaRPr lang="de-DE" sz="2000" dirty="0">
              <a:solidFill>
                <a:schemeClr val="bg1"/>
              </a:solidFill>
              <a:latin typeface="Bahnschrift Light Condensed" panose="020B0502040204020203" pitchFamily="34" charset="0"/>
            </a:endParaRPr>
          </a:p>
          <a:p>
            <a:r>
              <a:rPr lang="de-DE" sz="2000" dirty="0">
                <a:solidFill>
                  <a:schemeClr val="bg1"/>
                </a:solidFill>
                <a:latin typeface="Bahnschrift Light Condensed" panose="020B0502040204020203" pitchFamily="34" charset="0"/>
              </a:rPr>
              <a:t> </a:t>
            </a:r>
          </a:p>
        </p:txBody>
      </p:sp>
      <p:sp>
        <p:nvSpPr>
          <p:cNvPr id="10" name="Textfeld 9">
            <a:extLst>
              <a:ext uri="{FF2B5EF4-FFF2-40B4-BE49-F238E27FC236}">
                <a16:creationId xmlns:a16="http://schemas.microsoft.com/office/drawing/2014/main" id="{BFAD2FD1-4FB4-98D1-A3F4-0B20C12B99ED}"/>
              </a:ext>
            </a:extLst>
          </p:cNvPr>
          <p:cNvSpPr txBox="1"/>
          <p:nvPr/>
        </p:nvSpPr>
        <p:spPr>
          <a:xfrm>
            <a:off x="8267069" y="3063226"/>
            <a:ext cx="3646059" cy="1722959"/>
          </a:xfrm>
          <a:prstGeom prst="rect">
            <a:avLst/>
          </a:prstGeom>
          <a:noFill/>
        </p:spPr>
        <p:txBody>
          <a:bodyPr wrap="square" lIns="0" tIns="0" rIns="0" bIns="0" rtlCol="0">
            <a:noAutofit/>
          </a:bodyPr>
          <a:lstStyle/>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lang="de-DE" dirty="0">
                <a:solidFill>
                  <a:schemeClr val="bg1"/>
                </a:solidFill>
              </a:rPr>
              <a:t>Meldung schwerwiegender Vorfälle </a:t>
            </a:r>
            <a:r>
              <a:rPr kumimoji="0" lang="de-DE" b="0" i="0" u="none" strike="noStrike" kern="1200" cap="none" spc="0" normalizeH="0" baseline="0" noProof="0" dirty="0">
                <a:ln>
                  <a:noFill/>
                </a:ln>
                <a:solidFill>
                  <a:schemeClr val="bg1"/>
                </a:solidFill>
                <a:effectLst/>
                <a:uLnTx/>
                <a:uFillTx/>
              </a:rPr>
              <a:t>– Art. 26 Abs. 5 KI-VO</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kumimoji="0" lang="de-DE" b="0" i="0" u="none" strike="noStrike" kern="1200" cap="none" spc="0" normalizeH="0" baseline="0" noProof="0" dirty="0">
                <a:ln>
                  <a:noFill/>
                </a:ln>
                <a:solidFill>
                  <a:schemeClr val="bg1"/>
                </a:solidFill>
                <a:effectLst/>
                <a:uLnTx/>
                <a:uFillTx/>
              </a:rPr>
              <a:t>Datenschutz und Grundrechtsschutz</a:t>
            </a:r>
            <a:endParaRPr lang="de-DE" dirty="0">
              <a:solidFill>
                <a:schemeClr val="bg1"/>
              </a:solidFill>
            </a:endParaRPr>
          </a:p>
        </p:txBody>
      </p:sp>
    </p:spTree>
    <p:extLst>
      <p:ext uri="{BB962C8B-B14F-4D97-AF65-F5344CB8AC3E}">
        <p14:creationId xmlns:p14="http://schemas.microsoft.com/office/powerpoint/2010/main" val="30864446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44</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25" name="Textplatzhalter 24">
            <a:extLst>
              <a:ext uri="{FF2B5EF4-FFF2-40B4-BE49-F238E27FC236}">
                <a16:creationId xmlns:a16="http://schemas.microsoft.com/office/drawing/2014/main" id="{703C9801-9EAE-4437-9538-027F73A56CF3}"/>
              </a:ext>
            </a:extLst>
          </p:cNvPr>
          <p:cNvSpPr>
            <a:spLocks noGrp="1"/>
          </p:cNvSpPr>
          <p:nvPr>
            <p:ph type="body" sz="quarter" idx="15"/>
          </p:nvPr>
        </p:nvSpPr>
        <p:spPr>
          <a:xfrm>
            <a:off x="3077250" y="1659468"/>
            <a:ext cx="8913092" cy="1030402"/>
          </a:xfrm>
          <a:ln>
            <a:noFill/>
          </a:ln>
        </p:spPr>
        <p:style>
          <a:lnRef idx="2">
            <a:schemeClr val="accent4"/>
          </a:lnRef>
          <a:fillRef idx="1">
            <a:schemeClr val="lt1"/>
          </a:fillRef>
          <a:effectRef idx="0">
            <a:schemeClr val="accent4"/>
          </a:effectRef>
          <a:fontRef idx="minor">
            <a:schemeClr val="dk1"/>
          </a:fontRef>
        </p:style>
        <p:txBody>
          <a:bodyPr>
            <a:normAutofit fontScale="25000" lnSpcReduction="20000"/>
          </a:bodyPr>
          <a:lstStyle/>
          <a:p>
            <a:pPr>
              <a:lnSpc>
                <a:spcPct val="120000"/>
              </a:lnSpc>
            </a:pPr>
            <a:r>
              <a:rPr lang="de-DE" sz="11200" dirty="0">
                <a:solidFill>
                  <a:srgbClr val="0080C5"/>
                </a:solidFill>
                <a:latin typeface="Arial Narrow" panose="020B0606020202030204" pitchFamily="34" charset="0"/>
              </a:rPr>
              <a:t>Grundrechte-Folgenabschätzung</a:t>
            </a:r>
            <a:r>
              <a:rPr lang="de-DE" sz="11200" dirty="0">
                <a:solidFill>
                  <a:srgbClr val="E91F75"/>
                </a:solidFill>
                <a:effectLst/>
                <a:latin typeface="Arial Narrow" panose="020B0606020202030204" pitchFamily="34" charset="0"/>
                <a:ea typeface="Times New Roman" panose="02020603050405020304" pitchFamily="18" charset="0"/>
              </a:rPr>
              <a:t> </a:t>
            </a:r>
            <a:r>
              <a:rPr lang="de-DE" sz="11200" dirty="0">
                <a:solidFill>
                  <a:srgbClr val="0080C5"/>
                </a:solidFill>
                <a:latin typeface="Arial Narrow" panose="020B0606020202030204" pitchFamily="34" charset="0"/>
              </a:rPr>
              <a:t>für Hochrisiko-KI-Systeme </a:t>
            </a:r>
            <a:br>
              <a:rPr lang="de-DE" sz="11200" dirty="0">
                <a:solidFill>
                  <a:srgbClr val="0080C5"/>
                </a:solidFill>
                <a:latin typeface="Arial Narrow" panose="020B0606020202030204" pitchFamily="34" charset="0"/>
              </a:rPr>
            </a:br>
            <a:r>
              <a:rPr lang="de-DE" sz="11200" dirty="0">
                <a:solidFill>
                  <a:srgbClr val="0080C5"/>
                </a:solidFill>
                <a:latin typeface="Arial Narrow" panose="020B0606020202030204" pitchFamily="34" charset="0"/>
              </a:rPr>
              <a:t>nach Art. 27 KI-VO</a:t>
            </a:r>
          </a:p>
          <a:p>
            <a:pPr algn="just">
              <a:lnSpc>
                <a:spcPct val="170000"/>
              </a:lnSpc>
            </a:pPr>
            <a:endParaRPr lang="de-DE" sz="2800" dirty="0">
              <a:solidFill>
                <a:srgbClr val="0080C5"/>
              </a:solidFill>
              <a:latin typeface="Arial Narrow" panose="020B0606020202030204" pitchFamily="34" charset="0"/>
            </a:endParaRPr>
          </a:p>
        </p:txBody>
      </p:sp>
      <p:sp>
        <p:nvSpPr>
          <p:cNvPr id="10" name="Textfeld 9">
            <a:extLst>
              <a:ext uri="{FF2B5EF4-FFF2-40B4-BE49-F238E27FC236}">
                <a16:creationId xmlns:a16="http://schemas.microsoft.com/office/drawing/2014/main" id="{BFAD2FD1-4FB4-98D1-A3F4-0B20C12B99ED}"/>
              </a:ext>
            </a:extLst>
          </p:cNvPr>
          <p:cNvSpPr txBox="1"/>
          <p:nvPr/>
        </p:nvSpPr>
        <p:spPr>
          <a:xfrm>
            <a:off x="8406175" y="3604719"/>
            <a:ext cx="2817826" cy="1722959"/>
          </a:xfrm>
          <a:prstGeom prst="rect">
            <a:avLst/>
          </a:prstGeom>
          <a:noFill/>
        </p:spPr>
        <p:txBody>
          <a:bodyPr wrap="square" lIns="0" tIns="0" rIns="0" bIns="0" rtlCol="0">
            <a:noAutofit/>
          </a:bodyPr>
          <a:lstStyle/>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lang="de-DE" sz="2000" dirty="0">
                <a:solidFill>
                  <a:schemeClr val="bg1"/>
                </a:solidFill>
              </a:rPr>
              <a:t>Meldung schwer</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lang="de-DE" sz="2000" dirty="0">
                <a:solidFill>
                  <a:schemeClr val="bg1"/>
                </a:solidFill>
              </a:rPr>
              <a:t>wiegender Vorfälle </a:t>
            </a:r>
            <a:r>
              <a:rPr kumimoji="0" lang="de-DE" sz="2000" b="0" i="0" u="none" strike="noStrike" kern="1200" cap="none" spc="0" normalizeH="0" baseline="0" noProof="0" dirty="0">
                <a:ln>
                  <a:noFill/>
                </a:ln>
                <a:solidFill>
                  <a:schemeClr val="bg1"/>
                </a:solidFill>
                <a:effectLst/>
                <a:uLnTx/>
                <a:uFillTx/>
              </a:rPr>
              <a:t>– Art. 26 Abs. 5 KI-VO</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kumimoji="0" lang="de-DE" sz="2000" b="0" i="0" u="none" strike="noStrike" kern="1200" cap="none" spc="0" normalizeH="0" baseline="0" noProof="0" dirty="0">
                <a:ln>
                  <a:noFill/>
                </a:ln>
                <a:solidFill>
                  <a:schemeClr val="bg1"/>
                </a:solidFill>
                <a:effectLst/>
                <a:uLnTx/>
                <a:uFillTx/>
              </a:rPr>
              <a:t>Datenschutz und Grundrechtsschutz</a:t>
            </a:r>
            <a:endParaRPr lang="de-DE" sz="2000" dirty="0">
              <a:solidFill>
                <a:schemeClr val="bg1"/>
              </a:solidFill>
            </a:endParaRPr>
          </a:p>
        </p:txBody>
      </p:sp>
      <p:pic>
        <p:nvPicPr>
          <p:cNvPr id="11" name="Grafik 10">
            <a:extLst>
              <a:ext uri="{FF2B5EF4-FFF2-40B4-BE49-F238E27FC236}">
                <a16:creationId xmlns:a16="http://schemas.microsoft.com/office/drawing/2014/main" id="{4F8B4BF8-DF96-D666-6BE0-B6CB3D50B5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9692" r="-1101" b="6861"/>
          <a:stretch/>
        </p:blipFill>
        <p:spPr bwMode="auto">
          <a:xfrm>
            <a:off x="3010403" y="2758583"/>
            <a:ext cx="8998277" cy="3678678"/>
          </a:xfrm>
          <a:prstGeom prst="rect">
            <a:avLst/>
          </a:prstGeom>
          <a:ln>
            <a:noFill/>
          </a:ln>
          <a:extLst>
            <a:ext uri="{53640926-AAD7-44D8-BBD7-CCE9431645EC}">
              <a14:shadowObscured xmlns:a14="http://schemas.microsoft.com/office/drawing/2010/main"/>
            </a:ext>
          </a:extLst>
        </p:spPr>
      </p:pic>
      <p:sp>
        <p:nvSpPr>
          <p:cNvPr id="12" name="Sprechblase: rechteckig mit abgerundeten Ecken 11">
            <a:extLst>
              <a:ext uri="{FF2B5EF4-FFF2-40B4-BE49-F238E27FC236}">
                <a16:creationId xmlns:a16="http://schemas.microsoft.com/office/drawing/2014/main" id="{AD2B881C-A702-20A1-F954-4CA56FD07556}"/>
              </a:ext>
            </a:extLst>
          </p:cNvPr>
          <p:cNvSpPr/>
          <p:nvPr/>
        </p:nvSpPr>
        <p:spPr>
          <a:xfrm>
            <a:off x="183320" y="1705471"/>
            <a:ext cx="2613890" cy="2002931"/>
          </a:xfrm>
          <a:prstGeom prst="wedgeRoundRect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latin typeface="Ebrima" panose="02000000000000000000" pitchFamily="2" charset="0"/>
                <a:ea typeface="Times New Roman" panose="02020603050405020304" pitchFamily="18" charset="0"/>
                <a:cs typeface="Times New Roman" panose="02020603050405020304" pitchFamily="18" charset="0"/>
              </a:rPr>
              <a:t>W</a:t>
            </a:r>
            <a:r>
              <a:rPr lang="de-DE" sz="1800" b="1" dirty="0">
                <a:effectLst/>
                <a:latin typeface="Ebrima" panose="02000000000000000000" pitchFamily="2" charset="0"/>
                <a:ea typeface="Times New Roman" panose="02020603050405020304" pitchFamily="18" charset="0"/>
                <a:cs typeface="Times New Roman" panose="02020603050405020304" pitchFamily="18" charset="0"/>
              </a:rPr>
              <a:t>elche Auswirkungen hat das KI-System auf die Grundrechte betroffener Personen?  </a:t>
            </a:r>
            <a:endParaRPr lang="de-DE" b="1" dirty="0">
              <a:solidFill>
                <a:schemeClr val="bg1"/>
              </a:solidFill>
            </a:endParaRPr>
          </a:p>
        </p:txBody>
      </p:sp>
    </p:spTree>
    <p:extLst>
      <p:ext uri="{BB962C8B-B14F-4D97-AF65-F5344CB8AC3E}">
        <p14:creationId xmlns:p14="http://schemas.microsoft.com/office/powerpoint/2010/main" val="2706387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45</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10" name="Textfeld 9">
            <a:extLst>
              <a:ext uri="{FF2B5EF4-FFF2-40B4-BE49-F238E27FC236}">
                <a16:creationId xmlns:a16="http://schemas.microsoft.com/office/drawing/2014/main" id="{BFAD2FD1-4FB4-98D1-A3F4-0B20C12B99ED}"/>
              </a:ext>
            </a:extLst>
          </p:cNvPr>
          <p:cNvSpPr txBox="1"/>
          <p:nvPr/>
        </p:nvSpPr>
        <p:spPr>
          <a:xfrm>
            <a:off x="8406175" y="3604719"/>
            <a:ext cx="2817826" cy="1722959"/>
          </a:xfrm>
          <a:prstGeom prst="rect">
            <a:avLst/>
          </a:prstGeom>
          <a:noFill/>
        </p:spPr>
        <p:txBody>
          <a:bodyPr wrap="square" lIns="0" tIns="0" rIns="0" bIns="0" rtlCol="0">
            <a:noAutofit/>
          </a:bodyPr>
          <a:lstStyle/>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lang="de-DE" sz="2000" dirty="0">
                <a:solidFill>
                  <a:schemeClr val="bg1"/>
                </a:solidFill>
              </a:rPr>
              <a:t>Meldung schwer</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lang="de-DE" sz="2000" dirty="0">
                <a:solidFill>
                  <a:schemeClr val="bg1"/>
                </a:solidFill>
              </a:rPr>
              <a:t>wiegender Vorfälle </a:t>
            </a:r>
            <a:r>
              <a:rPr kumimoji="0" lang="de-DE" sz="2000" b="0" i="0" u="none" strike="noStrike" kern="1200" cap="none" spc="0" normalizeH="0" baseline="0" noProof="0" dirty="0">
                <a:ln>
                  <a:noFill/>
                </a:ln>
                <a:solidFill>
                  <a:schemeClr val="bg1"/>
                </a:solidFill>
                <a:effectLst/>
                <a:uLnTx/>
                <a:uFillTx/>
              </a:rPr>
              <a:t>– Art. 26 Abs. 5 KI-VO</a:t>
            </a:r>
          </a:p>
          <a:p>
            <a:pPr marL="252000" marR="0" indent="-252000" algn="l" defTabSz="914400" rtl="0" eaLnBrk="1" fontAlgn="auto" latinLnBrk="0" hangingPunct="1">
              <a:lnSpc>
                <a:spcPct val="90000"/>
              </a:lnSpc>
              <a:spcBef>
                <a:spcPts val="0"/>
              </a:spcBef>
              <a:spcAft>
                <a:spcPts val="1800"/>
              </a:spcAft>
              <a:buClr>
                <a:schemeClr val="bg1"/>
              </a:buClr>
              <a:buSzTx/>
              <a:buFont typeface="Wingdings" panose="05000000000000000000" pitchFamily="2" charset="2"/>
              <a:buChar char=""/>
              <a:tabLst/>
            </a:pPr>
            <a:r>
              <a:rPr kumimoji="0" lang="de-DE" sz="2000" b="0" i="0" u="none" strike="noStrike" kern="1200" cap="none" spc="0" normalizeH="0" baseline="0" noProof="0" dirty="0">
                <a:ln>
                  <a:noFill/>
                </a:ln>
                <a:solidFill>
                  <a:schemeClr val="bg1"/>
                </a:solidFill>
                <a:effectLst/>
                <a:uLnTx/>
                <a:uFillTx/>
              </a:rPr>
              <a:t>Datenschutz und Grundrechtsschutz</a:t>
            </a:r>
            <a:endParaRPr lang="de-DE" sz="2000" dirty="0">
              <a:solidFill>
                <a:schemeClr val="bg1"/>
              </a:solidFill>
            </a:endParaRPr>
          </a:p>
        </p:txBody>
      </p:sp>
      <p:pic>
        <p:nvPicPr>
          <p:cNvPr id="8" name="Grafik 7">
            <a:extLst>
              <a:ext uri="{FF2B5EF4-FFF2-40B4-BE49-F238E27FC236}">
                <a16:creationId xmlns:a16="http://schemas.microsoft.com/office/drawing/2014/main" id="{48A388C9-0744-A273-C2F5-C17444062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075" y="1248192"/>
            <a:ext cx="11796462" cy="5128441"/>
          </a:xfrm>
          <a:prstGeom prst="rect">
            <a:avLst/>
          </a:prstGeom>
        </p:spPr>
      </p:pic>
    </p:spTree>
    <p:extLst>
      <p:ext uri="{BB962C8B-B14F-4D97-AF65-F5344CB8AC3E}">
        <p14:creationId xmlns:p14="http://schemas.microsoft.com/office/powerpoint/2010/main" val="1845414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D14F4EA3-CD59-6439-1C28-82F76AB86209}"/>
              </a:ext>
            </a:extLst>
          </p:cNvPr>
          <p:cNvPicPr>
            <a:picLocks noChangeAspect="1"/>
          </p:cNvPicPr>
          <p:nvPr/>
        </p:nvPicPr>
        <p:blipFill>
          <a:blip r:embed="rId3">
            <a:extLst>
              <a:ext uri="{28A0092B-C50C-407E-A947-70E740481C1C}">
                <a14:useLocalDpi xmlns:a14="http://schemas.microsoft.com/office/drawing/2010/main" val="0"/>
              </a:ext>
            </a:extLst>
          </a:blip>
          <a:srcRect t="4178" b="6424"/>
          <a:stretch/>
        </p:blipFill>
        <p:spPr>
          <a:xfrm>
            <a:off x="2078806" y="4677164"/>
            <a:ext cx="1825142" cy="1631648"/>
          </a:xfrm>
          <a:prstGeom prst="rect">
            <a:avLst/>
          </a:prstGeom>
        </p:spPr>
      </p:pic>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46</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796422"/>
            <a:ext cx="9368065" cy="443198"/>
          </a:xfrm>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2" name="Textplatzhalter 24">
            <a:extLst>
              <a:ext uri="{FF2B5EF4-FFF2-40B4-BE49-F238E27FC236}">
                <a16:creationId xmlns:a16="http://schemas.microsoft.com/office/drawing/2014/main" id="{0A2E90BF-85AA-0CCE-D421-72D277624683}"/>
              </a:ext>
            </a:extLst>
          </p:cNvPr>
          <p:cNvSpPr>
            <a:spLocks noGrp="1"/>
          </p:cNvSpPr>
          <p:nvPr>
            <p:ph type="body" sz="quarter" idx="15"/>
          </p:nvPr>
        </p:nvSpPr>
        <p:spPr>
          <a:xfrm>
            <a:off x="533215" y="1494338"/>
            <a:ext cx="4916325" cy="443199"/>
          </a:xfrm>
          <a:ln>
            <a:noFill/>
          </a:ln>
        </p:spPr>
        <p:style>
          <a:lnRef idx="2">
            <a:schemeClr val="accent4"/>
          </a:lnRef>
          <a:fillRef idx="1">
            <a:schemeClr val="lt1"/>
          </a:fillRef>
          <a:effectRef idx="0">
            <a:schemeClr val="accent4"/>
          </a:effectRef>
          <a:fontRef idx="minor">
            <a:schemeClr val="dk1"/>
          </a:fontRef>
        </p:style>
        <p:txBody>
          <a:bodyPr>
            <a:normAutofit/>
          </a:bodyPr>
          <a:lstStyle/>
          <a:p>
            <a:r>
              <a:rPr lang="de-DE" sz="2800" b="1" dirty="0">
                <a:solidFill>
                  <a:srgbClr val="E91F75"/>
                </a:solidFill>
                <a:latin typeface="Arial Narrow" panose="020B0606020202030204" pitchFamily="34" charset="0"/>
                <a:ea typeface="Times New Roman" panose="02020603050405020304" pitchFamily="18" charset="0"/>
              </a:rPr>
              <a:t>KI-Kompetenz (AI Literacy)</a:t>
            </a:r>
            <a:endParaRPr lang="de-DE" sz="2800" b="1" dirty="0">
              <a:solidFill>
                <a:srgbClr val="E91F75"/>
              </a:solidFill>
              <a:effectLst/>
              <a:latin typeface="Arial Narrow" panose="020B0606020202030204" pitchFamily="34" charset="0"/>
              <a:ea typeface="Times New Roman" panose="02020603050405020304" pitchFamily="18" charset="0"/>
            </a:endParaRPr>
          </a:p>
        </p:txBody>
      </p:sp>
      <p:sp>
        <p:nvSpPr>
          <p:cNvPr id="7" name="Flussdiagramm: Verbinder zu einer anderen Seite 6">
            <a:extLst>
              <a:ext uri="{FF2B5EF4-FFF2-40B4-BE49-F238E27FC236}">
                <a16:creationId xmlns:a16="http://schemas.microsoft.com/office/drawing/2014/main" id="{6284FB09-5B9F-F3E9-0BFE-AA6A4D404D2F}"/>
              </a:ext>
            </a:extLst>
          </p:cNvPr>
          <p:cNvSpPr/>
          <p:nvPr/>
        </p:nvSpPr>
        <p:spPr>
          <a:xfrm>
            <a:off x="533216" y="2211262"/>
            <a:ext cx="4916325" cy="2319997"/>
          </a:xfrm>
          <a:prstGeom prst="flowChartOffpageConnector">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400" b="1" dirty="0">
                <a:solidFill>
                  <a:schemeClr val="bg1"/>
                </a:solidFill>
                <a:latin typeface="Arial Narrow" panose="020B0606020202030204" pitchFamily="34" charset="0"/>
              </a:rPr>
              <a:t>Art. 4 KI-VO</a:t>
            </a:r>
            <a:r>
              <a:rPr lang="de-DE" sz="2400" dirty="0">
                <a:solidFill>
                  <a:schemeClr val="bg1"/>
                </a:solidFill>
                <a:latin typeface="Arial Narrow" panose="020B0606020202030204" pitchFamily="34" charset="0"/>
              </a:rPr>
              <a:t> </a:t>
            </a:r>
            <a:r>
              <a:rPr lang="de-DE" sz="2400" dirty="0"/>
              <a:t>verpflichtet Organisationen, Maßnahmen zur Förderung der KI-Kompetenz ihrer Beschäftigten zu ergreifen.</a:t>
            </a:r>
            <a:endParaRPr lang="de-DE" sz="2400" dirty="0">
              <a:solidFill>
                <a:schemeClr val="bg1"/>
              </a:solidFill>
              <a:latin typeface="Arial Narrow" panose="020B0606020202030204" pitchFamily="34" charset="0"/>
            </a:endParaRPr>
          </a:p>
        </p:txBody>
      </p:sp>
      <p:sp>
        <p:nvSpPr>
          <p:cNvPr id="8" name="Rechteck: abgerundete Ecken 7">
            <a:extLst>
              <a:ext uri="{FF2B5EF4-FFF2-40B4-BE49-F238E27FC236}">
                <a16:creationId xmlns:a16="http://schemas.microsoft.com/office/drawing/2014/main" id="{7E5C912F-14F7-9207-4E2C-F197C5BDE3DF}"/>
              </a:ext>
            </a:extLst>
          </p:cNvPr>
          <p:cNvSpPr/>
          <p:nvPr/>
        </p:nvSpPr>
        <p:spPr>
          <a:xfrm>
            <a:off x="5849767" y="2211262"/>
            <a:ext cx="5702061" cy="3893577"/>
          </a:xfrm>
          <a:prstGeom prst="roundRect">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2400" dirty="0">
                <a:solidFill>
                  <a:schemeClr val="bg1"/>
                </a:solidFill>
              </a:rPr>
              <a:t>Die KI-Verordnung definiert </a:t>
            </a:r>
            <a:r>
              <a:rPr lang="de-DE" sz="2400" b="1" dirty="0">
                <a:solidFill>
                  <a:schemeClr val="bg1"/>
                </a:solidFill>
              </a:rPr>
              <a:t>KI-Kompetenz </a:t>
            </a:r>
            <a:r>
              <a:rPr lang="de-DE" sz="2400" dirty="0">
                <a:solidFill>
                  <a:schemeClr val="bg1"/>
                </a:solidFill>
              </a:rPr>
              <a:t>in Art. 3 Nr. 56 KI-VO als die Fähigkeiten, Kenntnisse und das Verständnis, die erforderlich sind, um </a:t>
            </a:r>
            <a:r>
              <a:rPr lang="de-DE" sz="2400" b="1" dirty="0">
                <a:solidFill>
                  <a:schemeClr val="bg1"/>
                </a:solidFill>
              </a:rPr>
              <a:t>KI-Systeme sachkundig einsetzen</a:t>
            </a:r>
            <a:r>
              <a:rPr lang="de-DE" sz="2400" dirty="0">
                <a:solidFill>
                  <a:schemeClr val="bg1"/>
                </a:solidFill>
              </a:rPr>
              <a:t> sowie </a:t>
            </a:r>
            <a:r>
              <a:rPr lang="de-DE" sz="2400" b="1" dirty="0">
                <a:solidFill>
                  <a:schemeClr val="bg1"/>
                </a:solidFill>
              </a:rPr>
              <a:t>Chancen, Risiken </a:t>
            </a:r>
            <a:r>
              <a:rPr lang="de-DE" sz="2400" dirty="0">
                <a:solidFill>
                  <a:schemeClr val="bg1"/>
                </a:solidFill>
              </a:rPr>
              <a:t>und </a:t>
            </a:r>
            <a:r>
              <a:rPr lang="de-DE" sz="2400" b="1" dirty="0">
                <a:solidFill>
                  <a:schemeClr val="bg1"/>
                </a:solidFill>
              </a:rPr>
              <a:t>mögliche Schäden erkennen zu können.</a:t>
            </a:r>
          </a:p>
        </p:txBody>
      </p:sp>
    </p:spTree>
    <p:extLst>
      <p:ext uri="{BB962C8B-B14F-4D97-AF65-F5344CB8AC3E}">
        <p14:creationId xmlns:p14="http://schemas.microsoft.com/office/powerpoint/2010/main" val="20906494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47</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2" name="Textplatzhalter 24">
            <a:extLst>
              <a:ext uri="{FF2B5EF4-FFF2-40B4-BE49-F238E27FC236}">
                <a16:creationId xmlns:a16="http://schemas.microsoft.com/office/drawing/2014/main" id="{0A2E90BF-85AA-0CCE-D421-72D277624683}"/>
              </a:ext>
            </a:extLst>
          </p:cNvPr>
          <p:cNvSpPr>
            <a:spLocks noGrp="1"/>
          </p:cNvSpPr>
          <p:nvPr>
            <p:ph type="body" sz="quarter" idx="15"/>
          </p:nvPr>
        </p:nvSpPr>
        <p:spPr>
          <a:xfrm>
            <a:off x="518318" y="1480245"/>
            <a:ext cx="7219957" cy="988626"/>
          </a:xfrm>
          <a:ln>
            <a:noFill/>
          </a:ln>
        </p:spPr>
        <p:style>
          <a:lnRef idx="2">
            <a:schemeClr val="accent4"/>
          </a:lnRef>
          <a:fillRef idx="1">
            <a:schemeClr val="lt1"/>
          </a:fillRef>
          <a:effectRef idx="0">
            <a:schemeClr val="accent4"/>
          </a:effectRef>
          <a:fontRef idx="minor">
            <a:schemeClr val="dk1"/>
          </a:fontRef>
        </p:style>
        <p:txBody>
          <a:bodyPr>
            <a:normAutofit/>
          </a:bodyPr>
          <a:lstStyle/>
          <a:p>
            <a:r>
              <a:rPr lang="de-DE" sz="2800" b="1" dirty="0">
                <a:solidFill>
                  <a:srgbClr val="8BBD0B"/>
                </a:solidFill>
                <a:latin typeface="Arial Narrow" panose="020B0606020202030204" pitchFamily="34" charset="0"/>
                <a:ea typeface="Times New Roman" panose="02020603050405020304" pitchFamily="18" charset="0"/>
              </a:rPr>
              <a:t>Grenzen KI-gestützter Entscheidungsunterstützung in der öffentlichen Verwaltung</a:t>
            </a:r>
            <a:endParaRPr lang="de-DE" sz="2800" b="1" dirty="0">
              <a:solidFill>
                <a:srgbClr val="8BBD0B"/>
              </a:solidFill>
              <a:effectLst/>
              <a:latin typeface="Arial Narrow" panose="020B0606020202030204" pitchFamily="34" charset="0"/>
              <a:ea typeface="Times New Roman" panose="02020603050405020304" pitchFamily="18" charset="0"/>
            </a:endParaRPr>
          </a:p>
        </p:txBody>
      </p:sp>
      <p:sp>
        <p:nvSpPr>
          <p:cNvPr id="7" name="Flussdiagramm: Verbinder 6">
            <a:extLst>
              <a:ext uri="{FF2B5EF4-FFF2-40B4-BE49-F238E27FC236}">
                <a16:creationId xmlns:a16="http://schemas.microsoft.com/office/drawing/2014/main" id="{269026B6-A637-ADE9-8E4F-C94E31304A67}"/>
              </a:ext>
            </a:extLst>
          </p:cNvPr>
          <p:cNvSpPr/>
          <p:nvPr/>
        </p:nvSpPr>
        <p:spPr>
          <a:xfrm>
            <a:off x="518318" y="2700924"/>
            <a:ext cx="3356830" cy="2013026"/>
          </a:xfrm>
          <a:prstGeom prst="flowChartConnector">
            <a:avLst/>
          </a:prstGeom>
          <a:solidFill>
            <a:srgbClr val="8BBD0B">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tx1"/>
                </a:solidFill>
              </a:rPr>
              <a:t>Vollautomatisierte Verwaltungsakte (vgl. § 35a VwVfG)</a:t>
            </a:r>
          </a:p>
        </p:txBody>
      </p:sp>
      <p:sp>
        <p:nvSpPr>
          <p:cNvPr id="9" name="Flussdiagramm: Verbinder 8">
            <a:extLst>
              <a:ext uri="{FF2B5EF4-FFF2-40B4-BE49-F238E27FC236}">
                <a16:creationId xmlns:a16="http://schemas.microsoft.com/office/drawing/2014/main" id="{E1D3376D-2A6D-586A-EC97-85045910661D}"/>
              </a:ext>
            </a:extLst>
          </p:cNvPr>
          <p:cNvSpPr/>
          <p:nvPr/>
        </p:nvSpPr>
        <p:spPr>
          <a:xfrm>
            <a:off x="3875148" y="4039980"/>
            <a:ext cx="3356830" cy="2013026"/>
          </a:xfrm>
          <a:prstGeom prst="flowChartConnector">
            <a:avLst/>
          </a:prstGeom>
          <a:solidFill>
            <a:srgbClr val="8BBD0B">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tx1"/>
                </a:solidFill>
              </a:rPr>
              <a:t>KI-gestützte Entscheidungs-unterstützung</a:t>
            </a:r>
          </a:p>
        </p:txBody>
      </p:sp>
      <p:sp>
        <p:nvSpPr>
          <p:cNvPr id="12" name="Denkblase: wolkenförmig 11">
            <a:extLst>
              <a:ext uri="{FF2B5EF4-FFF2-40B4-BE49-F238E27FC236}">
                <a16:creationId xmlns:a16="http://schemas.microsoft.com/office/drawing/2014/main" id="{670E9383-EDBB-7854-8B26-792A12E620BB}"/>
              </a:ext>
            </a:extLst>
          </p:cNvPr>
          <p:cNvSpPr/>
          <p:nvPr/>
        </p:nvSpPr>
        <p:spPr>
          <a:xfrm>
            <a:off x="8019661" y="939628"/>
            <a:ext cx="4122955" cy="3522594"/>
          </a:xfrm>
          <a:prstGeom prst="cloud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1400" b="1" dirty="0">
                <a:solidFill>
                  <a:schemeClr val="bg1"/>
                </a:solidFill>
              </a:rPr>
              <a:t>Entwurf</a:t>
            </a:r>
            <a:r>
              <a:rPr lang="de-DE" sz="1400" dirty="0">
                <a:solidFill>
                  <a:schemeClr val="bg1"/>
                </a:solidFill>
              </a:rPr>
              <a:t>: </a:t>
            </a:r>
            <a:br>
              <a:rPr lang="de-DE" sz="1400" dirty="0">
                <a:solidFill>
                  <a:schemeClr val="bg1"/>
                </a:solidFill>
              </a:rPr>
            </a:br>
            <a:r>
              <a:rPr lang="de-DE" sz="1400" dirty="0">
                <a:solidFill>
                  <a:schemeClr val="bg1"/>
                </a:solidFill>
              </a:rPr>
              <a:t>5. Modernisierungsgesetz: </a:t>
            </a:r>
          </a:p>
          <a:p>
            <a:pPr algn="ctr"/>
            <a:r>
              <a:rPr lang="de-DE" sz="1400" dirty="0">
                <a:solidFill>
                  <a:schemeClr val="bg1"/>
                </a:solidFill>
              </a:rPr>
              <a:t>Art. 10 BayVwVfG:</a:t>
            </a:r>
          </a:p>
          <a:p>
            <a:pPr algn="ctr"/>
            <a:endParaRPr lang="de-DE" sz="1600" dirty="0">
              <a:solidFill>
                <a:schemeClr val="bg1"/>
              </a:solidFill>
            </a:endParaRPr>
          </a:p>
          <a:p>
            <a:pPr algn="ctr"/>
            <a:r>
              <a:rPr lang="de-DE" sz="1400" dirty="0">
                <a:solidFill>
                  <a:schemeClr val="bg1"/>
                </a:solidFill>
              </a:rPr>
              <a:t>„Die Durchführung von Verwaltungsverfahren mittels vollständig automatischer Einrichtungen und der Einsatz von Künstlicher Intelligenz sind vorbehaltlich anderer Vorgaben zulässig.“</a:t>
            </a:r>
          </a:p>
        </p:txBody>
      </p:sp>
      <p:sp>
        <p:nvSpPr>
          <p:cNvPr id="14" name="Rechteck 13">
            <a:extLst>
              <a:ext uri="{FF2B5EF4-FFF2-40B4-BE49-F238E27FC236}">
                <a16:creationId xmlns:a16="http://schemas.microsoft.com/office/drawing/2014/main" id="{4EF4D330-C3BF-BD2D-A5B3-BFA4325968E1}"/>
              </a:ext>
            </a:extLst>
          </p:cNvPr>
          <p:cNvSpPr/>
          <p:nvPr/>
        </p:nvSpPr>
        <p:spPr>
          <a:xfrm>
            <a:off x="8019661" y="5202103"/>
            <a:ext cx="3933341" cy="8509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dirty="0">
                <a:solidFill>
                  <a:schemeClr val="bg1"/>
                </a:solidFill>
              </a:rPr>
              <a:t>Diskussion: Einsatz von KI auch bei Ermessensentscheidungen?</a:t>
            </a:r>
          </a:p>
        </p:txBody>
      </p:sp>
    </p:spTree>
    <p:extLst>
      <p:ext uri="{BB962C8B-B14F-4D97-AF65-F5344CB8AC3E}">
        <p14:creationId xmlns:p14="http://schemas.microsoft.com/office/powerpoint/2010/main" val="205445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DF1E5-5455-7A43-6E01-31E4B051B5D1}"/>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1912C414-2A69-8157-A713-AF1A1235A8C0}"/>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A02B6C08-6B0F-1C18-433B-399199EA9132}"/>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4723C112-0790-A09D-10F5-8F03DF0EAC27}"/>
              </a:ext>
            </a:extLst>
          </p:cNvPr>
          <p:cNvSpPr>
            <a:spLocks noGrp="1"/>
          </p:cNvSpPr>
          <p:nvPr>
            <p:ph type="sldNum" sz="quarter" idx="12"/>
          </p:nvPr>
        </p:nvSpPr>
        <p:spPr/>
        <p:txBody>
          <a:bodyPr/>
          <a:lstStyle/>
          <a:p>
            <a:fld id="{3ACDD500-7F1F-4995-B176-5463F0E054D5}" type="slidenum">
              <a:rPr lang="de-DE" smtClean="0"/>
              <a:pPr/>
              <a:t>48</a:t>
            </a:fld>
            <a:endParaRPr lang="de-DE"/>
          </a:p>
        </p:txBody>
      </p:sp>
      <p:sp>
        <p:nvSpPr>
          <p:cNvPr id="24" name="Textplatzhalter 23">
            <a:extLst>
              <a:ext uri="{FF2B5EF4-FFF2-40B4-BE49-F238E27FC236}">
                <a16:creationId xmlns:a16="http://schemas.microsoft.com/office/drawing/2014/main" id="{61A5515D-E499-5A9E-FF06-BD52C7AC428D}"/>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18C40D4E-CD15-2443-62F2-F33BC37329B5}"/>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16" name="Textfeld 15">
            <a:extLst>
              <a:ext uri="{FF2B5EF4-FFF2-40B4-BE49-F238E27FC236}">
                <a16:creationId xmlns:a16="http://schemas.microsoft.com/office/drawing/2014/main" id="{E9F36B1D-1AA3-EFE0-2125-69D097C86E59}"/>
              </a:ext>
            </a:extLst>
          </p:cNvPr>
          <p:cNvSpPr txBox="1"/>
          <p:nvPr/>
        </p:nvSpPr>
        <p:spPr>
          <a:xfrm>
            <a:off x="397416" y="1401891"/>
            <a:ext cx="10179457" cy="2254463"/>
          </a:xfrm>
          <a:prstGeom prst="rect">
            <a:avLst/>
          </a:prstGeom>
          <a:noFill/>
        </p:spPr>
        <p:txBody>
          <a:bodyPr wrap="square">
            <a:spAutoFit/>
          </a:bodyPr>
          <a:lstStyle/>
          <a:p>
            <a:pPr>
              <a:spcBef>
                <a:spcPts val="900"/>
              </a:spcBef>
              <a:spcAft>
                <a:spcPts val="1200"/>
              </a:spcAft>
            </a:pPr>
            <a:r>
              <a:rPr lang="de-DE" sz="1800" b="0" u="none" strike="noStrike" dirty="0">
                <a:effectLst/>
                <a:latin typeface="+mn-lt"/>
              </a:rPr>
              <a:t>Ein Bescheid darf gem. </a:t>
            </a:r>
            <a:r>
              <a:rPr lang="de-DE" b="1" dirty="0"/>
              <a:t>§ 35a VwVfG </a:t>
            </a:r>
            <a:r>
              <a:rPr lang="de-DE" sz="1800" b="0" u="none" strike="noStrike" dirty="0">
                <a:effectLst/>
                <a:latin typeface="+mn-lt"/>
              </a:rPr>
              <a:t>komplett ohne menschliche Mitwirkung (ohne Unterschrift oder persönliche Sachbearbeitung) erlassen werden, wenn:</a:t>
            </a:r>
          </a:p>
          <a:p>
            <a:pPr marL="342900" marR="0" lvl="0" indent="-342900">
              <a:spcBef>
                <a:spcPts val="900"/>
              </a:spcBef>
              <a:spcAft>
                <a:spcPts val="900"/>
              </a:spcAft>
              <a:buFont typeface="Arial" panose="020B0604020202020204" pitchFamily="34" charset="0"/>
              <a:buChar char="•"/>
            </a:pPr>
            <a:r>
              <a:rPr lang="de-DE" sz="1800" b="1" u="none" strike="noStrike" dirty="0">
                <a:effectLst/>
                <a:latin typeface="+mn-lt"/>
              </a:rPr>
              <a:t>Rechtsvorschrift:</a:t>
            </a:r>
            <a:r>
              <a:rPr lang="de-DE" sz="1800" b="0" u="none" strike="noStrike" dirty="0">
                <a:effectLst/>
                <a:latin typeface="+mn-lt"/>
              </a:rPr>
              <a:t> Ein Gesetz oder eine andere Rechtsnorm den automatisierten Erlass ausdrücklich erlaubt.</a:t>
            </a:r>
          </a:p>
          <a:p>
            <a:pPr marL="342900" marR="0" lvl="0" indent="-342900">
              <a:spcBef>
                <a:spcPts val="900"/>
              </a:spcBef>
              <a:spcAft>
                <a:spcPts val="900"/>
              </a:spcAft>
              <a:buFont typeface="Arial" panose="020B0604020202020204" pitchFamily="34" charset="0"/>
              <a:buChar char="•"/>
            </a:pPr>
            <a:r>
              <a:rPr lang="de-DE" sz="1800" b="1" u="none" strike="noStrike" dirty="0">
                <a:effectLst/>
                <a:latin typeface="+mn-lt"/>
              </a:rPr>
              <a:t>Gebundenheit:</a:t>
            </a:r>
            <a:r>
              <a:rPr lang="de-DE" sz="1800" b="0" u="none" strike="noStrike" dirty="0">
                <a:effectLst/>
                <a:latin typeface="+mn-lt"/>
              </a:rPr>
              <a:t> </a:t>
            </a:r>
            <a:r>
              <a:rPr lang="de-DE" sz="1800" b="1" u="none" strike="noStrike" dirty="0">
                <a:effectLst/>
                <a:latin typeface="+mn-lt"/>
              </a:rPr>
              <a:t>Kein Ermessen</a:t>
            </a:r>
            <a:r>
              <a:rPr lang="de-DE" sz="1800" b="0" u="none" strike="noStrike" dirty="0">
                <a:effectLst/>
                <a:latin typeface="+mn-lt"/>
              </a:rPr>
              <a:t> und </a:t>
            </a:r>
            <a:r>
              <a:rPr lang="de-DE" sz="1800" b="1" u="none" strike="noStrike" dirty="0">
                <a:effectLst/>
                <a:latin typeface="+mn-lt"/>
              </a:rPr>
              <a:t>kein Beurteilungsspielraum</a:t>
            </a:r>
            <a:r>
              <a:rPr lang="de-DE" sz="1800" b="0" u="none" strike="noStrike" dirty="0">
                <a:effectLst/>
                <a:latin typeface="+mn-lt"/>
              </a:rPr>
              <a:t> der Behörde vorliegt </a:t>
            </a:r>
            <a:r>
              <a:rPr lang="de-DE" sz="1800" b="0" u="none" strike="noStrike">
                <a:effectLst/>
                <a:latin typeface="+mn-lt"/>
              </a:rPr>
              <a:t>– </a:t>
            </a:r>
            <a:br>
              <a:rPr lang="de-DE" sz="1800" b="0" u="none" strike="noStrike">
                <a:effectLst/>
                <a:latin typeface="+mn-lt"/>
              </a:rPr>
            </a:br>
            <a:r>
              <a:rPr lang="de-DE" sz="1800" b="0" u="none" strike="noStrike">
                <a:effectLst/>
                <a:latin typeface="+mn-lt"/>
              </a:rPr>
              <a:t>die </a:t>
            </a:r>
            <a:r>
              <a:rPr lang="de-DE" sz="1800" b="0" u="none" strike="noStrike" dirty="0">
                <a:effectLst/>
                <a:latin typeface="+mn-lt"/>
              </a:rPr>
              <a:t>Entscheidung also rein rechnerisch oder schematisch nach klaren Vorgaben erfolgt</a:t>
            </a:r>
            <a:endParaRPr lang="de-DE" sz="1200" b="0" u="none" strike="noStrike" dirty="0">
              <a:effectLst/>
              <a:latin typeface="Google Sans"/>
            </a:endParaRPr>
          </a:p>
        </p:txBody>
      </p:sp>
      <p:sp>
        <p:nvSpPr>
          <p:cNvPr id="17" name="Textfeld 16">
            <a:extLst>
              <a:ext uri="{FF2B5EF4-FFF2-40B4-BE49-F238E27FC236}">
                <a16:creationId xmlns:a16="http://schemas.microsoft.com/office/drawing/2014/main" id="{E058DE73-0C6B-0741-D12D-5AC6B7DBEE2D}"/>
              </a:ext>
            </a:extLst>
          </p:cNvPr>
          <p:cNvSpPr txBox="1"/>
          <p:nvPr/>
        </p:nvSpPr>
        <p:spPr>
          <a:xfrm>
            <a:off x="397416" y="3885889"/>
            <a:ext cx="11518064" cy="2339102"/>
          </a:xfrm>
          <a:prstGeom prst="rect">
            <a:avLst/>
          </a:prstGeom>
          <a:noFill/>
        </p:spPr>
        <p:txBody>
          <a:bodyPr wrap="square">
            <a:spAutoFit/>
          </a:bodyPr>
          <a:lstStyle/>
          <a:p>
            <a:r>
              <a:rPr lang="de-DE" sz="2000" u="sng" dirty="0"/>
              <a:t>Beispiele</a:t>
            </a:r>
            <a:br>
              <a:rPr lang="de-DE" sz="2000" u="sng" dirty="0"/>
            </a:br>
            <a:endParaRPr lang="de-DE" dirty="0"/>
          </a:p>
          <a:p>
            <a:pPr marL="285750" indent="-285750">
              <a:buFont typeface="Arial" panose="020B0604020202020204" pitchFamily="34" charset="0"/>
              <a:buChar char="•"/>
            </a:pPr>
            <a:r>
              <a:rPr lang="de-DE" sz="1800" b="1" u="none" strike="noStrike" dirty="0">
                <a:effectLst/>
                <a:latin typeface="+mn-lt"/>
              </a:rPr>
              <a:t>maschinell erstellte Steuerbescheid</a:t>
            </a:r>
            <a:endParaRPr lang="de-DE" b="1" dirty="0"/>
          </a:p>
          <a:p>
            <a:pPr marL="285750" indent="-285750">
              <a:buFont typeface="Arial" panose="020B0604020202020204" pitchFamily="34" charset="0"/>
              <a:buChar char="•"/>
            </a:pPr>
            <a:r>
              <a:rPr lang="de-DE" sz="1800" b="1" u="none" strike="noStrike" dirty="0">
                <a:effectLst/>
                <a:latin typeface="+mn-lt"/>
              </a:rPr>
              <a:t>internetbasierte Fahrzeugzulassung</a:t>
            </a:r>
          </a:p>
          <a:p>
            <a:pPr marL="285750" indent="-285750">
              <a:buFont typeface="Arial" panose="020B0604020202020204" pitchFamily="34" charset="0"/>
              <a:buChar char="•"/>
            </a:pPr>
            <a:r>
              <a:rPr lang="de-DE" b="1" dirty="0"/>
              <a:t>Riester-Zulagenanträge:</a:t>
            </a:r>
            <a:r>
              <a:rPr lang="de-DE" dirty="0"/>
              <a:t> Die automatische Prüfung und Auszahlung durch die Zentrale Zulagenstelle für Altersvermögen (ZfA).</a:t>
            </a:r>
          </a:p>
          <a:p>
            <a:pPr marL="285750" indent="-285750">
              <a:buFont typeface="Arial" panose="020B0604020202020204" pitchFamily="34" charset="0"/>
              <a:buChar char="•"/>
            </a:pPr>
            <a:r>
              <a:rPr lang="de-DE" b="1" dirty="0"/>
              <a:t>Massengeschäft im Parkraummanagement / Bußgelder:</a:t>
            </a:r>
            <a:r>
              <a:rPr lang="de-DE" dirty="0"/>
              <a:t> Standardisierte automatisierte Verwarnungsgelder bei geringfügigen Verkehrsverstößen (sofern rechtlich im Landesrecht verankert).</a:t>
            </a:r>
            <a:endParaRPr lang="de-DE" b="1" dirty="0"/>
          </a:p>
        </p:txBody>
      </p:sp>
      <p:sp>
        <p:nvSpPr>
          <p:cNvPr id="6" name="Textfeld 5">
            <a:extLst>
              <a:ext uri="{FF2B5EF4-FFF2-40B4-BE49-F238E27FC236}">
                <a16:creationId xmlns:a16="http://schemas.microsoft.com/office/drawing/2014/main" id="{02101319-35D3-DFE8-B76C-325CE9A71887}"/>
              </a:ext>
            </a:extLst>
          </p:cNvPr>
          <p:cNvSpPr txBox="1"/>
          <p:nvPr/>
        </p:nvSpPr>
        <p:spPr>
          <a:xfrm>
            <a:off x="6490784" y="4112229"/>
            <a:ext cx="5424696" cy="523220"/>
          </a:xfrm>
          <a:prstGeom prst="rect">
            <a:avLst/>
          </a:prstGeom>
          <a:noFill/>
        </p:spPr>
        <p:txBody>
          <a:bodyPr wrap="square">
            <a:spAutoFit/>
          </a:bodyPr>
          <a:lstStyle/>
          <a:p>
            <a:r>
              <a:rPr lang="de-DE" sz="1400" dirty="0">
                <a:hlinkClick r:id="rId3"/>
              </a:rPr>
              <a:t>https://app.notion.com/p/EXKURS-KI-und-voll-automatisierte-Erstellung-eines-VA-3da45005b40780638cc6d6623edf7235</a:t>
            </a:r>
            <a:endParaRPr lang="de-DE" sz="1400" dirty="0"/>
          </a:p>
        </p:txBody>
      </p:sp>
    </p:spTree>
    <p:extLst>
      <p:ext uri="{BB962C8B-B14F-4D97-AF65-F5344CB8AC3E}">
        <p14:creationId xmlns:p14="http://schemas.microsoft.com/office/powerpoint/2010/main" val="30544905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49</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2" name="Textplatzhalter 24">
            <a:extLst>
              <a:ext uri="{FF2B5EF4-FFF2-40B4-BE49-F238E27FC236}">
                <a16:creationId xmlns:a16="http://schemas.microsoft.com/office/drawing/2014/main" id="{0A2E90BF-85AA-0CCE-D421-72D277624683}"/>
              </a:ext>
            </a:extLst>
          </p:cNvPr>
          <p:cNvSpPr>
            <a:spLocks noGrp="1"/>
          </p:cNvSpPr>
          <p:nvPr>
            <p:ph type="body" sz="quarter" idx="15"/>
          </p:nvPr>
        </p:nvSpPr>
        <p:spPr>
          <a:xfrm>
            <a:off x="518316" y="1715589"/>
            <a:ext cx="5390869" cy="751566"/>
          </a:xfrm>
          <a:ln>
            <a:noFill/>
          </a:ln>
        </p:spPr>
        <p:style>
          <a:lnRef idx="2">
            <a:schemeClr val="accent4"/>
          </a:lnRef>
          <a:fillRef idx="1">
            <a:schemeClr val="lt1"/>
          </a:fillRef>
          <a:effectRef idx="0">
            <a:schemeClr val="accent4"/>
          </a:effectRef>
          <a:fontRef idx="minor">
            <a:schemeClr val="dk1"/>
          </a:fontRef>
        </p:style>
        <p:txBody>
          <a:bodyPr>
            <a:normAutofit/>
          </a:bodyPr>
          <a:lstStyle/>
          <a:p>
            <a:r>
              <a:rPr lang="de-DE" sz="2800" b="1" dirty="0">
                <a:solidFill>
                  <a:schemeClr val="bg1">
                    <a:lumMod val="50000"/>
                  </a:schemeClr>
                </a:solidFill>
                <a:latin typeface="Arial Narrow" panose="020B0606020202030204" pitchFamily="34" charset="0"/>
                <a:ea typeface="Times New Roman" panose="02020603050405020304" pitchFamily="18" charset="0"/>
              </a:rPr>
              <a:t>Datenschutzrechtliche Anforderungen </a:t>
            </a:r>
            <a:endParaRPr lang="de-DE" sz="2800" b="1" dirty="0">
              <a:solidFill>
                <a:schemeClr val="bg1">
                  <a:lumMod val="50000"/>
                </a:schemeClr>
              </a:solidFill>
              <a:effectLst/>
              <a:latin typeface="Arial Narrow" panose="020B0606020202030204" pitchFamily="34" charset="0"/>
              <a:ea typeface="Times New Roman" panose="02020603050405020304" pitchFamily="18" charset="0"/>
            </a:endParaRPr>
          </a:p>
        </p:txBody>
      </p:sp>
      <p:sp>
        <p:nvSpPr>
          <p:cNvPr id="6" name="Flussdiagramm: Verbinder zu einer anderen Seite 5">
            <a:extLst>
              <a:ext uri="{FF2B5EF4-FFF2-40B4-BE49-F238E27FC236}">
                <a16:creationId xmlns:a16="http://schemas.microsoft.com/office/drawing/2014/main" id="{33A5C278-5C8F-D3EF-EDA4-42CE1BCD59EE}"/>
              </a:ext>
            </a:extLst>
          </p:cNvPr>
          <p:cNvSpPr/>
          <p:nvPr/>
        </p:nvSpPr>
        <p:spPr>
          <a:xfrm>
            <a:off x="518316" y="2954562"/>
            <a:ext cx="2958128" cy="3431142"/>
          </a:xfrm>
          <a:prstGeom prst="flowChartOffpage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000" b="1" dirty="0">
                <a:solidFill>
                  <a:schemeClr val="bg1"/>
                </a:solidFill>
              </a:rPr>
              <a:t>Verarbeitung pbD</a:t>
            </a:r>
          </a:p>
          <a:p>
            <a:pPr algn="ctr"/>
            <a:endParaRPr lang="de-DE" dirty="0">
              <a:solidFill>
                <a:schemeClr val="bg1"/>
              </a:solidFill>
            </a:endParaRPr>
          </a:p>
          <a:p>
            <a:pPr algn="ctr"/>
            <a:r>
              <a:rPr lang="de-DE" dirty="0">
                <a:solidFill>
                  <a:schemeClr val="bg1"/>
                </a:solidFill>
              </a:rPr>
              <a:t>Datenschutzgrundsätze</a:t>
            </a:r>
          </a:p>
          <a:p>
            <a:pPr algn="ctr"/>
            <a:endParaRPr lang="de-DE" dirty="0">
              <a:solidFill>
                <a:schemeClr val="bg1"/>
              </a:solidFill>
            </a:endParaRPr>
          </a:p>
          <a:p>
            <a:pPr algn="ctr"/>
            <a:r>
              <a:rPr lang="de-DE" dirty="0">
                <a:solidFill>
                  <a:schemeClr val="bg1"/>
                </a:solidFill>
              </a:rPr>
              <a:t>Rechtsgrundlage </a:t>
            </a:r>
          </a:p>
          <a:p>
            <a:pPr algn="ctr"/>
            <a:r>
              <a:rPr lang="de-DE" dirty="0">
                <a:solidFill>
                  <a:schemeClr val="bg1"/>
                </a:solidFill>
              </a:rPr>
              <a:t>(Verbot mit Erlaubnisvorbehalt)</a:t>
            </a:r>
          </a:p>
        </p:txBody>
      </p:sp>
      <p:sp>
        <p:nvSpPr>
          <p:cNvPr id="7" name="Flussdiagramm: Verbinder zu einer anderen Seite 6">
            <a:extLst>
              <a:ext uri="{FF2B5EF4-FFF2-40B4-BE49-F238E27FC236}">
                <a16:creationId xmlns:a16="http://schemas.microsoft.com/office/drawing/2014/main" id="{66A9DE9F-7ADC-EF7C-4D1D-C02DB1071ADF}"/>
              </a:ext>
            </a:extLst>
          </p:cNvPr>
          <p:cNvSpPr/>
          <p:nvPr/>
        </p:nvSpPr>
        <p:spPr>
          <a:xfrm>
            <a:off x="4462817" y="2965345"/>
            <a:ext cx="2958128" cy="3409576"/>
          </a:xfrm>
          <a:prstGeom prst="flowChartOffpage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000" b="1" dirty="0">
                <a:solidFill>
                  <a:schemeClr val="bg1"/>
                </a:solidFill>
              </a:rPr>
              <a:t>Grenzen automatisierter Entscheidungen </a:t>
            </a:r>
          </a:p>
          <a:p>
            <a:pPr algn="ctr"/>
            <a:endParaRPr lang="de-DE" dirty="0">
              <a:solidFill>
                <a:schemeClr val="bg1"/>
              </a:solidFill>
            </a:endParaRPr>
          </a:p>
          <a:p>
            <a:pPr algn="ctr"/>
            <a:r>
              <a:rPr lang="de-DE" dirty="0">
                <a:solidFill>
                  <a:schemeClr val="bg1"/>
                </a:solidFill>
              </a:rPr>
              <a:t>Art. 22 DSGVO:</a:t>
            </a:r>
          </a:p>
          <a:p>
            <a:pPr algn="ctr"/>
            <a:r>
              <a:rPr lang="de-DE" dirty="0"/>
              <a:t>Schutz vor ausschließlich automatisierten Entscheidungen</a:t>
            </a:r>
            <a:endParaRPr lang="de-DE" dirty="0">
              <a:solidFill>
                <a:schemeClr val="bg1"/>
              </a:solidFill>
            </a:endParaRPr>
          </a:p>
        </p:txBody>
      </p:sp>
      <p:sp>
        <p:nvSpPr>
          <p:cNvPr id="8" name="Flussdiagramm: Verbinder zu einer anderen Seite 7">
            <a:extLst>
              <a:ext uri="{FF2B5EF4-FFF2-40B4-BE49-F238E27FC236}">
                <a16:creationId xmlns:a16="http://schemas.microsoft.com/office/drawing/2014/main" id="{C153C1BB-C5E0-D5B2-14FE-CFA2922EA9C2}"/>
              </a:ext>
            </a:extLst>
          </p:cNvPr>
          <p:cNvSpPr/>
          <p:nvPr/>
        </p:nvSpPr>
        <p:spPr>
          <a:xfrm>
            <a:off x="8407319" y="1097280"/>
            <a:ext cx="2958128" cy="5277642"/>
          </a:xfrm>
          <a:prstGeom prst="flowChartOffpage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br>
              <a:rPr lang="de-DE" sz="2000" b="1" dirty="0">
                <a:solidFill>
                  <a:schemeClr val="bg1"/>
                </a:solidFill>
              </a:rPr>
            </a:br>
            <a:r>
              <a:rPr lang="de-DE" sz="2000" b="1" dirty="0">
                <a:solidFill>
                  <a:schemeClr val="bg1"/>
                </a:solidFill>
              </a:rPr>
              <a:t>Organisatorische Datenschutzpflichten</a:t>
            </a:r>
          </a:p>
          <a:p>
            <a:pPr algn="ctr"/>
            <a:endParaRPr lang="de-DE" sz="2000" b="1" dirty="0">
              <a:solidFill>
                <a:schemeClr val="bg1"/>
              </a:solidFill>
            </a:endParaRPr>
          </a:p>
          <a:p>
            <a:pPr marL="285750" indent="-285750">
              <a:buFontTx/>
              <a:buChar char="-"/>
            </a:pPr>
            <a:r>
              <a:rPr lang="de-DE" sz="1400" dirty="0"/>
              <a:t>Datenschutz durch Technikgestaltung und datenschutzfreundliche Voreinstellungen (Art. 25 DSGVO)</a:t>
            </a:r>
          </a:p>
          <a:p>
            <a:pPr marL="285750" indent="-285750">
              <a:buFontTx/>
              <a:buChar char="-"/>
            </a:pPr>
            <a:r>
              <a:rPr lang="de-DE" sz="1400" dirty="0"/>
              <a:t>Führung eines Verzeichnisses von Verarbeitungstätigkeiten (Art. 30 DSGVO)</a:t>
            </a:r>
          </a:p>
          <a:p>
            <a:pPr marL="285750" indent="-285750">
              <a:buFontTx/>
              <a:buChar char="-"/>
            </a:pPr>
            <a:r>
              <a:rPr lang="de-DE" sz="1400" dirty="0"/>
              <a:t>Technische und organisatorische Maßnahmen (Art. 32 DSGVO)</a:t>
            </a:r>
          </a:p>
          <a:p>
            <a:pPr marL="285750" indent="-285750">
              <a:buFontTx/>
              <a:buChar char="-"/>
            </a:pPr>
            <a:r>
              <a:rPr lang="de-DE" sz="1400" dirty="0"/>
              <a:t>Datenschutz-Folgenabschätzung (Art. 35 DSGVO)</a:t>
            </a:r>
          </a:p>
          <a:p>
            <a:pPr marL="285750" indent="-285750" algn="ctr">
              <a:buFontTx/>
              <a:buChar char="-"/>
            </a:pPr>
            <a:endParaRPr lang="de-DE" dirty="0">
              <a:solidFill>
                <a:schemeClr val="bg1"/>
              </a:solidFill>
            </a:endParaRPr>
          </a:p>
        </p:txBody>
      </p:sp>
      <p:pic>
        <p:nvPicPr>
          <p:cNvPr id="10" name="Grafik 9">
            <a:extLst>
              <a:ext uri="{FF2B5EF4-FFF2-40B4-BE49-F238E27FC236}">
                <a16:creationId xmlns:a16="http://schemas.microsoft.com/office/drawing/2014/main" id="{CC325A03-61E8-0087-9DBE-EE379FA31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186" y="689271"/>
            <a:ext cx="2227288" cy="2227288"/>
          </a:xfrm>
          <a:prstGeom prst="rect">
            <a:avLst/>
          </a:prstGeom>
        </p:spPr>
      </p:pic>
    </p:spTree>
    <p:extLst>
      <p:ext uri="{BB962C8B-B14F-4D97-AF65-F5344CB8AC3E}">
        <p14:creationId xmlns:p14="http://schemas.microsoft.com/office/powerpoint/2010/main" val="459377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E337A4B-24F4-1A22-DDC4-C75EAD921F73}"/>
              </a:ext>
            </a:extLst>
          </p:cNvPr>
          <p:cNvSpPr>
            <a:spLocks noGrp="1"/>
          </p:cNvSpPr>
          <p:nvPr>
            <p:ph type="dt" sz="half" idx="10"/>
          </p:nvPr>
        </p:nvSpPr>
        <p:spPr/>
        <p:txBody>
          <a:bodyPr/>
          <a:lstStyle/>
          <a:p>
            <a:r>
              <a:rPr lang="de-DE"/>
              <a:t>Stand 08/26</a:t>
            </a:r>
            <a:endParaRPr lang="de-DE" dirty="0"/>
          </a:p>
        </p:txBody>
      </p:sp>
      <p:sp>
        <p:nvSpPr>
          <p:cNvPr id="3" name="Fußzeilenplatzhalter 2">
            <a:extLst>
              <a:ext uri="{FF2B5EF4-FFF2-40B4-BE49-F238E27FC236}">
                <a16:creationId xmlns:a16="http://schemas.microsoft.com/office/drawing/2014/main" id="{D8B84EB3-70EC-D07D-CD33-3A10EE24A462}"/>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4" name="Foliennummernplatzhalter 3">
            <a:extLst>
              <a:ext uri="{FF2B5EF4-FFF2-40B4-BE49-F238E27FC236}">
                <a16:creationId xmlns:a16="http://schemas.microsoft.com/office/drawing/2014/main" id="{84D3309F-856E-075F-5156-C43E82DF8D12}"/>
              </a:ext>
            </a:extLst>
          </p:cNvPr>
          <p:cNvSpPr>
            <a:spLocks noGrp="1"/>
          </p:cNvSpPr>
          <p:nvPr>
            <p:ph type="sldNum" sz="quarter" idx="12"/>
          </p:nvPr>
        </p:nvSpPr>
        <p:spPr/>
        <p:txBody>
          <a:bodyPr/>
          <a:lstStyle/>
          <a:p>
            <a:fld id="{3ACDD500-7F1F-4995-B176-5463F0E054D5}" type="slidenum">
              <a:rPr lang="de-DE" smtClean="0"/>
              <a:pPr/>
              <a:t>5</a:t>
            </a:fld>
            <a:endParaRPr lang="de-DE" dirty="0"/>
          </a:p>
        </p:txBody>
      </p:sp>
      <p:sp>
        <p:nvSpPr>
          <p:cNvPr id="6" name="Titel 5">
            <a:extLst>
              <a:ext uri="{FF2B5EF4-FFF2-40B4-BE49-F238E27FC236}">
                <a16:creationId xmlns:a16="http://schemas.microsoft.com/office/drawing/2014/main" id="{E9DA3986-5147-0AB4-1470-96C5CA5ED4C0}"/>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endParaRPr lang="de-DE" dirty="0"/>
          </a:p>
        </p:txBody>
      </p:sp>
      <p:pic>
        <p:nvPicPr>
          <p:cNvPr id="15" name="Grafik 14">
            <a:extLst>
              <a:ext uri="{FF2B5EF4-FFF2-40B4-BE49-F238E27FC236}">
                <a16:creationId xmlns:a16="http://schemas.microsoft.com/office/drawing/2014/main" id="{070FA7B6-CD1C-2F91-8520-793F377595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6504" y="1082069"/>
            <a:ext cx="7631098" cy="5087399"/>
          </a:xfrm>
          <a:prstGeom prst="rect">
            <a:avLst/>
          </a:prstGeom>
        </p:spPr>
      </p:pic>
    </p:spTree>
    <p:extLst>
      <p:ext uri="{BB962C8B-B14F-4D97-AF65-F5344CB8AC3E}">
        <p14:creationId xmlns:p14="http://schemas.microsoft.com/office/powerpoint/2010/main" val="26578970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4">
            <a:extLst>
              <a:ext uri="{FF2B5EF4-FFF2-40B4-BE49-F238E27FC236}">
                <a16:creationId xmlns:a16="http://schemas.microsoft.com/office/drawing/2014/main" id="{6A6B4A97-59FF-5240-DAA8-A180F8F93CE8}"/>
              </a:ext>
            </a:extLst>
          </p:cNvPr>
          <p:cNvSpPr txBox="1">
            <a:spLocks/>
          </p:cNvSpPr>
          <p:nvPr/>
        </p:nvSpPr>
        <p:spPr>
          <a:xfrm>
            <a:off x="6147000" y="3550251"/>
            <a:ext cx="5321766" cy="2609458"/>
          </a:xfrm>
          <a:prstGeom prst="rect">
            <a:avLst/>
          </a:prstGeom>
          <a:solidFill>
            <a:srgbClr val="AAAAAB">
              <a:alpha val="25098"/>
            </a:srgbClr>
          </a:solidFill>
        </p:spPr>
        <p:style>
          <a:lnRef idx="2">
            <a:schemeClr val="accent4"/>
          </a:lnRef>
          <a:fillRef idx="1">
            <a:schemeClr val="lt1"/>
          </a:fillRef>
          <a:effectRef idx="0">
            <a:schemeClr val="accent4"/>
          </a:effectRef>
          <a:fontRef idx="minor">
            <a:schemeClr val="dk1"/>
          </a:fontRef>
        </p:style>
        <p:txBody>
          <a:bodyPr vert="horz" lIns="0" tIns="0" rIns="0" bIns="0" rtlCol="0" anchor="t" anchorCtr="0">
            <a:normAutofit/>
          </a:bodyPr>
          <a:lstStyle>
            <a:lvl1pPr marL="0" indent="0" algn="l" defTabSz="914400" rtl="0" eaLnBrk="1" latinLnBrk="0" hangingPunct="1">
              <a:lnSpc>
                <a:spcPct val="90000"/>
              </a:lnSpc>
              <a:spcBef>
                <a:spcPts val="0"/>
              </a:spcBef>
              <a:spcAft>
                <a:spcPts val="1800"/>
              </a:spcAft>
              <a:buClr>
                <a:schemeClr val="accent1"/>
              </a:buClr>
              <a:buFont typeface="Wingdings" panose="05000000000000000000" pitchFamily="2" charset="2"/>
              <a:buNone/>
              <a:defRPr sz="1600" kern="1200">
                <a:solidFill>
                  <a:schemeClr val="tx1"/>
                </a:solidFill>
                <a:latin typeface="+mn-lt"/>
                <a:ea typeface="+mn-ea"/>
                <a:cs typeface="+mn-cs"/>
              </a:defRPr>
            </a:lvl1pPr>
            <a:lvl2pPr marL="252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600" kern="1200">
                <a:solidFill>
                  <a:schemeClr val="tx1"/>
                </a:solidFill>
                <a:latin typeface="+mn-lt"/>
                <a:ea typeface="+mn-ea"/>
                <a:cs typeface="+mn-cs"/>
              </a:defRPr>
            </a:lvl2pPr>
            <a:lvl3pPr marL="468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400" kern="1200">
                <a:solidFill>
                  <a:schemeClr val="tx1"/>
                </a:solidFill>
                <a:latin typeface="+mn-lt"/>
                <a:ea typeface="+mn-ea"/>
                <a:cs typeface="+mn-cs"/>
              </a:defRPr>
            </a:lvl3pPr>
            <a:lvl4pPr marL="684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400" kern="1200">
                <a:solidFill>
                  <a:schemeClr val="tx1"/>
                </a:solidFill>
                <a:latin typeface="+mn-lt"/>
                <a:ea typeface="+mn-ea"/>
                <a:cs typeface="+mn-cs"/>
              </a:defRPr>
            </a:lvl4pPr>
            <a:lvl5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
              <a:defRPr sz="1200" kern="1200">
                <a:solidFill>
                  <a:schemeClr val="tx1"/>
                </a:solidFill>
                <a:latin typeface="+mn-lt"/>
                <a:ea typeface="+mn-ea"/>
                <a:cs typeface="+mn-cs"/>
              </a:defRPr>
            </a:lvl5pPr>
            <a:lvl6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dk1"/>
                </a:solidFill>
                <a:latin typeface="+mn-lt"/>
                <a:ea typeface="+mn-ea"/>
                <a:cs typeface="+mn-cs"/>
              </a:defRPr>
            </a:lvl6pPr>
            <a:lvl7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dk1"/>
                </a:solidFill>
                <a:latin typeface="+mn-lt"/>
                <a:ea typeface="+mn-ea"/>
                <a:cs typeface="+mn-cs"/>
              </a:defRPr>
            </a:lvl7pPr>
            <a:lvl8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dk1"/>
                </a:solidFill>
                <a:latin typeface="+mn-lt"/>
                <a:ea typeface="+mn-ea"/>
                <a:cs typeface="+mn-cs"/>
              </a:defRPr>
            </a:lvl8pPr>
            <a:lvl9pPr marL="936000" indent="-252000" algn="l" defTabSz="914400" rtl="0" eaLnBrk="1" latinLnBrk="0" hangingPunct="1">
              <a:lnSpc>
                <a:spcPct val="90000"/>
              </a:lnSpc>
              <a:spcBef>
                <a:spcPts val="0"/>
              </a:spcBef>
              <a:spcAft>
                <a:spcPts val="1800"/>
              </a:spcAft>
              <a:buClr>
                <a:schemeClr val="accent1"/>
              </a:buClr>
              <a:buFont typeface="Wingdings" panose="05000000000000000000" pitchFamily="2" charset="2"/>
              <a:buChar char="t"/>
              <a:defRPr sz="1200" kern="1200">
                <a:solidFill>
                  <a:schemeClr val="dk1"/>
                </a:solidFill>
                <a:latin typeface="+mn-lt"/>
                <a:ea typeface="+mn-ea"/>
                <a:cs typeface="+mn-cs"/>
              </a:defRPr>
            </a:lvl9pPr>
          </a:lstStyle>
          <a:p>
            <a:pPr algn="ctr">
              <a:buClrTx/>
            </a:pPr>
            <a:r>
              <a:rPr lang="de-DE" sz="2000" dirty="0">
                <a:ea typeface="Times New Roman" panose="02020603050405020304" pitchFamily="18" charset="0"/>
              </a:rPr>
              <a:t>    </a:t>
            </a:r>
          </a:p>
          <a:p>
            <a:pPr>
              <a:buClrTx/>
            </a:pPr>
            <a:r>
              <a:rPr lang="de-DE" sz="2000" dirty="0">
                <a:ea typeface="Times New Roman" panose="02020603050405020304" pitchFamily="18" charset="0"/>
              </a:rPr>
              <a:t>         Persönlichkeitsrechte müssen beachtet   </a:t>
            </a:r>
            <a:br>
              <a:rPr lang="de-DE" sz="2000" dirty="0">
                <a:ea typeface="Times New Roman" panose="02020603050405020304" pitchFamily="18" charset="0"/>
              </a:rPr>
            </a:br>
            <a:r>
              <a:rPr lang="de-DE" sz="2000" dirty="0">
                <a:ea typeface="Times New Roman" panose="02020603050405020304" pitchFamily="18" charset="0"/>
              </a:rPr>
              <a:t>         werden, insbes. bei sog. Deepfakes. </a:t>
            </a:r>
          </a:p>
          <a:p>
            <a:endParaRPr lang="de-DE" sz="2800" dirty="0">
              <a:solidFill>
                <a:srgbClr val="0080C5"/>
              </a:solidFill>
              <a:latin typeface="Arial Narrow" panose="020B0606020202030204" pitchFamily="34" charset="0"/>
              <a:ea typeface="Times New Roman" panose="02020603050405020304" pitchFamily="18" charset="0"/>
            </a:endParaRPr>
          </a:p>
          <a:p>
            <a:endParaRPr lang="de-DE" sz="2800" dirty="0">
              <a:solidFill>
                <a:srgbClr val="0080C5"/>
              </a:solidFill>
              <a:latin typeface="Arial Narrow" panose="020B0606020202030204" pitchFamily="34" charset="0"/>
              <a:ea typeface="Times New Roman" panose="02020603050405020304" pitchFamily="18" charset="0"/>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50</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857247"/>
            <a:ext cx="9368065" cy="443198"/>
          </a:xfrm>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2" name="Textplatzhalter 24">
            <a:extLst>
              <a:ext uri="{FF2B5EF4-FFF2-40B4-BE49-F238E27FC236}">
                <a16:creationId xmlns:a16="http://schemas.microsoft.com/office/drawing/2014/main" id="{0A2E90BF-85AA-0CCE-D421-72D277624683}"/>
              </a:ext>
            </a:extLst>
          </p:cNvPr>
          <p:cNvSpPr>
            <a:spLocks noGrp="1"/>
          </p:cNvSpPr>
          <p:nvPr>
            <p:ph type="body" sz="quarter" idx="15"/>
          </p:nvPr>
        </p:nvSpPr>
        <p:spPr>
          <a:xfrm>
            <a:off x="492190" y="1870254"/>
            <a:ext cx="5321766" cy="631052"/>
          </a:xfrm>
          <a:ln>
            <a:noFill/>
          </a:ln>
        </p:spPr>
        <p:style>
          <a:lnRef idx="2">
            <a:schemeClr val="accent4"/>
          </a:lnRef>
          <a:fillRef idx="1">
            <a:schemeClr val="lt1"/>
          </a:fillRef>
          <a:effectRef idx="0">
            <a:schemeClr val="accent4"/>
          </a:effectRef>
          <a:fontRef idx="minor">
            <a:schemeClr val="dk1"/>
          </a:fontRef>
        </p:style>
        <p:txBody>
          <a:bodyPr>
            <a:normAutofit/>
          </a:bodyPr>
          <a:lstStyle/>
          <a:p>
            <a:r>
              <a:rPr lang="de-DE" sz="2800" b="1" dirty="0">
                <a:solidFill>
                  <a:srgbClr val="003561"/>
                </a:solidFill>
                <a:latin typeface="Arial Narrow" panose="020B0606020202030204" pitchFamily="34" charset="0"/>
                <a:ea typeface="Times New Roman" panose="02020603050405020304" pitchFamily="18" charset="0"/>
              </a:rPr>
              <a:t>Urheber- und Persönlichkeitsrechte</a:t>
            </a:r>
            <a:endParaRPr lang="de-DE" sz="2800" b="1" dirty="0">
              <a:solidFill>
                <a:srgbClr val="003561"/>
              </a:solidFill>
              <a:effectLst/>
              <a:latin typeface="Arial Narrow" panose="020B0606020202030204" pitchFamily="34" charset="0"/>
              <a:ea typeface="Times New Roman" panose="02020603050405020304" pitchFamily="18" charset="0"/>
            </a:endParaRPr>
          </a:p>
        </p:txBody>
      </p:sp>
      <p:pic>
        <p:nvPicPr>
          <p:cNvPr id="9" name="Grafik 8">
            <a:extLst>
              <a:ext uri="{FF2B5EF4-FFF2-40B4-BE49-F238E27FC236}">
                <a16:creationId xmlns:a16="http://schemas.microsoft.com/office/drawing/2014/main" id="{181651CE-4FD4-7B1D-F5C3-227D480D3B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18" y="2616785"/>
            <a:ext cx="5314386" cy="3542924"/>
          </a:xfrm>
          <a:prstGeom prst="rect">
            <a:avLst/>
          </a:prstGeom>
        </p:spPr>
      </p:pic>
      <p:pic>
        <p:nvPicPr>
          <p:cNvPr id="7" name="Grafik 6">
            <a:extLst>
              <a:ext uri="{FF2B5EF4-FFF2-40B4-BE49-F238E27FC236}">
                <a16:creationId xmlns:a16="http://schemas.microsoft.com/office/drawing/2014/main" id="{59CE8A2D-3E59-3EF9-E2AE-3251E865B5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6053" y="4686996"/>
            <a:ext cx="1472713" cy="1472713"/>
          </a:xfrm>
          <a:prstGeom prst="rect">
            <a:avLst/>
          </a:prstGeom>
        </p:spPr>
      </p:pic>
      <p:sp>
        <p:nvSpPr>
          <p:cNvPr id="8" name="Textfeld 7">
            <a:extLst>
              <a:ext uri="{FF2B5EF4-FFF2-40B4-BE49-F238E27FC236}">
                <a16:creationId xmlns:a16="http://schemas.microsoft.com/office/drawing/2014/main" id="{3091655A-EB34-2474-AEE0-848BB632BCF0}"/>
              </a:ext>
            </a:extLst>
          </p:cNvPr>
          <p:cNvSpPr txBox="1"/>
          <p:nvPr/>
        </p:nvSpPr>
        <p:spPr>
          <a:xfrm>
            <a:off x="6244045" y="4868691"/>
            <a:ext cx="3642338" cy="707886"/>
          </a:xfrm>
          <a:prstGeom prst="rect">
            <a:avLst/>
          </a:prstGeom>
          <a:noFill/>
        </p:spPr>
        <p:txBody>
          <a:bodyPr wrap="square">
            <a:spAutoFit/>
          </a:bodyPr>
          <a:lstStyle/>
          <a:p>
            <a:pPr lvl="1"/>
            <a:r>
              <a:rPr lang="de-DE" sz="2000" b="1" dirty="0">
                <a:ea typeface="Times New Roman" panose="02020603050405020304" pitchFamily="18" charset="0"/>
              </a:rPr>
              <a:t>Kennzeichnungspflicht </a:t>
            </a:r>
          </a:p>
          <a:p>
            <a:r>
              <a:rPr lang="de-DE" sz="2000" b="1" dirty="0">
                <a:ea typeface="Times New Roman" panose="02020603050405020304" pitchFamily="18" charset="0"/>
              </a:rPr>
              <a:t>       nach Art. 50 KI-VO</a:t>
            </a:r>
            <a:endParaRPr lang="de-DE" sz="1800" b="1" dirty="0">
              <a:ea typeface="Times New Roman" panose="02020603050405020304" pitchFamily="18" charset="0"/>
            </a:endParaRPr>
          </a:p>
        </p:txBody>
      </p:sp>
      <p:sp>
        <p:nvSpPr>
          <p:cNvPr id="10" name="Sprechblase: rechteckig mit abgerundeten Ecken 9">
            <a:extLst>
              <a:ext uri="{FF2B5EF4-FFF2-40B4-BE49-F238E27FC236}">
                <a16:creationId xmlns:a16="http://schemas.microsoft.com/office/drawing/2014/main" id="{AFA40242-8B0F-08EA-DF16-B25090CBFC43}"/>
              </a:ext>
            </a:extLst>
          </p:cNvPr>
          <p:cNvSpPr/>
          <p:nvPr/>
        </p:nvSpPr>
        <p:spPr>
          <a:xfrm>
            <a:off x="6737370" y="1866650"/>
            <a:ext cx="4278651" cy="1452652"/>
          </a:xfrm>
          <a:prstGeom prst="wedgeRoundRect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dirty="0">
                <a:solidFill>
                  <a:schemeClr val="bg1"/>
                </a:solidFill>
              </a:rPr>
              <a:t>Urheberrechtsschutz setzt eine persönliche geistige Schöpfung eines Menschen voraus!</a:t>
            </a:r>
          </a:p>
        </p:txBody>
      </p:sp>
      <p:sp>
        <p:nvSpPr>
          <p:cNvPr id="12" name="Textfeld 11">
            <a:extLst>
              <a:ext uri="{FF2B5EF4-FFF2-40B4-BE49-F238E27FC236}">
                <a16:creationId xmlns:a16="http://schemas.microsoft.com/office/drawing/2014/main" id="{25080327-0E5D-FC90-31B6-36A34DC0FAC0}"/>
              </a:ext>
            </a:extLst>
          </p:cNvPr>
          <p:cNvSpPr txBox="1"/>
          <p:nvPr/>
        </p:nvSpPr>
        <p:spPr>
          <a:xfrm>
            <a:off x="4895294" y="857247"/>
            <a:ext cx="6339840" cy="646331"/>
          </a:xfrm>
          <a:prstGeom prst="rect">
            <a:avLst/>
          </a:prstGeom>
          <a:noFill/>
        </p:spPr>
        <p:txBody>
          <a:bodyPr wrap="square">
            <a:spAutoFit/>
          </a:bodyPr>
          <a:lstStyle/>
          <a:p>
            <a:r>
              <a:rPr lang="de-DE" dirty="0">
                <a:hlinkClick r:id="rId5"/>
              </a:rPr>
              <a:t>https://app.notion.com/p/EXKURS-S-Urheberrecht-und-KI-3da45005b40780528ad8fb040c363c58</a:t>
            </a:r>
            <a:endParaRPr lang="de-DE" dirty="0"/>
          </a:p>
        </p:txBody>
      </p:sp>
      <p:sp>
        <p:nvSpPr>
          <p:cNvPr id="13" name="Textfeld 12">
            <a:extLst>
              <a:ext uri="{FF2B5EF4-FFF2-40B4-BE49-F238E27FC236}">
                <a16:creationId xmlns:a16="http://schemas.microsoft.com/office/drawing/2014/main" id="{8C1400A3-8DD1-EBF1-350E-45556A926623}"/>
              </a:ext>
            </a:extLst>
          </p:cNvPr>
          <p:cNvSpPr txBox="1"/>
          <p:nvPr/>
        </p:nvSpPr>
        <p:spPr>
          <a:xfrm>
            <a:off x="8973312" y="1621536"/>
            <a:ext cx="0" cy="0"/>
          </a:xfrm>
          <a:prstGeom prst="rect">
            <a:avLst/>
          </a:prstGeom>
          <a:noFill/>
        </p:spPr>
        <p:txBody>
          <a:bodyPr wrap="none" lIns="0" tIns="0" rIns="0" bIns="0" rtlCol="0">
            <a:noAutofit/>
          </a:bodyPr>
          <a:lstStyle/>
          <a:p>
            <a:pPr marL="252000" marR="0" indent="-252000" algn="l" defTabSz="914400" rtl="0" eaLnBrk="1" fontAlgn="auto" latinLnBrk="0" hangingPunct="1">
              <a:lnSpc>
                <a:spcPct val="90000"/>
              </a:lnSpc>
              <a:spcBef>
                <a:spcPts val="0"/>
              </a:spcBef>
              <a:spcAft>
                <a:spcPts val="1800"/>
              </a:spcAft>
              <a:buClr>
                <a:srgbClr val="0080C5"/>
              </a:buClr>
              <a:buSzTx/>
              <a:buFont typeface="Wingdings" panose="05000000000000000000" pitchFamily="2" charset="2"/>
              <a:buChar char=""/>
              <a:tabLst/>
            </a:pPr>
            <a:endParaRPr kumimoji="0" lang="de-DE" sz="1600" b="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41697814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51</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dirty="0"/>
              <a:t>KI-Verordnung (EU AI Act)</a:t>
            </a:r>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Rechtlicher Rahmen für den Einsatz von KI</a:t>
            </a:r>
          </a:p>
        </p:txBody>
      </p:sp>
      <p:sp>
        <p:nvSpPr>
          <p:cNvPr id="2" name="Flussdiagramm: Verbinder zu einer anderen Seite 1">
            <a:extLst>
              <a:ext uri="{FF2B5EF4-FFF2-40B4-BE49-F238E27FC236}">
                <a16:creationId xmlns:a16="http://schemas.microsoft.com/office/drawing/2014/main" id="{7BBD0922-AF72-41B2-49C5-403EC7C39220}"/>
              </a:ext>
            </a:extLst>
          </p:cNvPr>
          <p:cNvSpPr/>
          <p:nvPr/>
        </p:nvSpPr>
        <p:spPr>
          <a:xfrm>
            <a:off x="3598381" y="1541519"/>
            <a:ext cx="2772928" cy="4020745"/>
          </a:xfrm>
          <a:prstGeom prst="flowChartOffpageConnector">
            <a:avLst/>
          </a:prstGeom>
          <a:solidFill>
            <a:srgbClr val="E91F75"/>
          </a:solidFill>
          <a:ln>
            <a:noFill/>
          </a:ln>
          <a:effectLst>
            <a:softEdge rad="0"/>
          </a:effectLst>
          <a:scene3d>
            <a:camera prst="orthographicFront"/>
            <a:lightRig rig="threePt" dir="t"/>
          </a:scene3d>
          <a:sp3d>
            <a:bevelT w="152400"/>
          </a:sp3d>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3200" dirty="0">
                <a:solidFill>
                  <a:schemeClr val="bg1"/>
                </a:solidFill>
                <a:effectLst/>
                <a:latin typeface="Arial Narrow" panose="020B0606020202030204" pitchFamily="34" charset="0"/>
                <a:ea typeface="Times New Roman" panose="02020603050405020304" pitchFamily="18" charset="0"/>
              </a:rPr>
              <a:t>Ethische Grundprinzipien beim Einsatz von KI</a:t>
            </a:r>
          </a:p>
        </p:txBody>
      </p:sp>
      <p:sp>
        <p:nvSpPr>
          <p:cNvPr id="8" name="Rechteck 7">
            <a:extLst>
              <a:ext uri="{FF2B5EF4-FFF2-40B4-BE49-F238E27FC236}">
                <a16:creationId xmlns:a16="http://schemas.microsoft.com/office/drawing/2014/main" id="{836A4AF4-C1E8-0225-B6FB-E617C3253749}"/>
              </a:ext>
            </a:extLst>
          </p:cNvPr>
          <p:cNvSpPr/>
          <p:nvPr/>
        </p:nvSpPr>
        <p:spPr>
          <a:xfrm>
            <a:off x="6761348" y="1541519"/>
            <a:ext cx="3553010" cy="633068"/>
          </a:xfrm>
          <a:prstGeom prst="rect">
            <a:avLst/>
          </a:prstGeom>
          <a:solidFill>
            <a:srgbClr val="E91F75"/>
          </a:solidFill>
          <a:ln>
            <a:noFill/>
          </a:ln>
          <a:effectLst>
            <a:softEdge rad="0"/>
          </a:effectLst>
          <a:scene3d>
            <a:camera prst="orthographicFront"/>
            <a:lightRig rig="threePt" dir="t"/>
          </a:scene3d>
          <a:sp3d>
            <a:bevelT w="152400"/>
          </a:sp3d>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800" dirty="0">
                <a:solidFill>
                  <a:schemeClr val="bg1"/>
                </a:solidFill>
              </a:rPr>
              <a:t>FAIRNESS</a:t>
            </a:r>
          </a:p>
        </p:txBody>
      </p:sp>
      <p:sp>
        <p:nvSpPr>
          <p:cNvPr id="9" name="Rechteck 8">
            <a:extLst>
              <a:ext uri="{FF2B5EF4-FFF2-40B4-BE49-F238E27FC236}">
                <a16:creationId xmlns:a16="http://schemas.microsoft.com/office/drawing/2014/main" id="{B814AD15-FE88-CD35-4AF7-3CE0415C8A56}"/>
              </a:ext>
            </a:extLst>
          </p:cNvPr>
          <p:cNvSpPr/>
          <p:nvPr/>
        </p:nvSpPr>
        <p:spPr>
          <a:xfrm>
            <a:off x="6761348" y="2364741"/>
            <a:ext cx="3553010" cy="633068"/>
          </a:xfrm>
          <a:prstGeom prst="rect">
            <a:avLst/>
          </a:prstGeom>
          <a:solidFill>
            <a:srgbClr val="E91F75"/>
          </a:solidFill>
          <a:ln>
            <a:noFill/>
          </a:ln>
          <a:effectLst>
            <a:softEdge rad="0"/>
          </a:effectLst>
          <a:scene3d>
            <a:camera prst="orthographicFront"/>
            <a:lightRig rig="threePt" dir="t"/>
          </a:scene3d>
          <a:sp3d>
            <a:bevelT w="152400"/>
          </a:sp3d>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800" dirty="0">
                <a:solidFill>
                  <a:schemeClr val="bg1"/>
                </a:solidFill>
              </a:rPr>
              <a:t>ROBUSTHEIT</a:t>
            </a:r>
          </a:p>
        </p:txBody>
      </p:sp>
      <p:sp>
        <p:nvSpPr>
          <p:cNvPr id="10" name="Rechteck 9">
            <a:extLst>
              <a:ext uri="{FF2B5EF4-FFF2-40B4-BE49-F238E27FC236}">
                <a16:creationId xmlns:a16="http://schemas.microsoft.com/office/drawing/2014/main" id="{FDE1844B-1612-CD5E-C949-5EC09AD9FB3D}"/>
              </a:ext>
            </a:extLst>
          </p:cNvPr>
          <p:cNvSpPr/>
          <p:nvPr/>
        </p:nvSpPr>
        <p:spPr>
          <a:xfrm>
            <a:off x="6761348" y="3205697"/>
            <a:ext cx="3553010" cy="633068"/>
          </a:xfrm>
          <a:prstGeom prst="rect">
            <a:avLst/>
          </a:prstGeom>
          <a:solidFill>
            <a:srgbClr val="E91F75"/>
          </a:solidFill>
          <a:ln>
            <a:noFill/>
          </a:ln>
          <a:effectLst>
            <a:softEdge rad="0"/>
          </a:effectLst>
          <a:scene3d>
            <a:camera prst="orthographicFront"/>
            <a:lightRig rig="threePt" dir="t"/>
          </a:scene3d>
          <a:sp3d>
            <a:bevelT w="152400"/>
          </a:sp3d>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800" dirty="0">
                <a:solidFill>
                  <a:schemeClr val="bg1"/>
                </a:solidFill>
              </a:rPr>
              <a:t>ERKLÄRBARKEIT</a:t>
            </a:r>
          </a:p>
        </p:txBody>
      </p:sp>
      <p:sp>
        <p:nvSpPr>
          <p:cNvPr id="11" name="Rechteck 10">
            <a:extLst>
              <a:ext uri="{FF2B5EF4-FFF2-40B4-BE49-F238E27FC236}">
                <a16:creationId xmlns:a16="http://schemas.microsoft.com/office/drawing/2014/main" id="{A08553E5-651A-E300-819C-D273CB19FCB0}"/>
              </a:ext>
            </a:extLst>
          </p:cNvPr>
          <p:cNvSpPr/>
          <p:nvPr/>
        </p:nvSpPr>
        <p:spPr>
          <a:xfrm>
            <a:off x="6758714" y="4067446"/>
            <a:ext cx="3554327" cy="633068"/>
          </a:xfrm>
          <a:prstGeom prst="rect">
            <a:avLst/>
          </a:prstGeom>
          <a:solidFill>
            <a:srgbClr val="E91F75"/>
          </a:solidFill>
          <a:ln>
            <a:noFill/>
          </a:ln>
          <a:effectLst>
            <a:softEdge rad="0"/>
          </a:effectLst>
          <a:scene3d>
            <a:camera prst="orthographicFront"/>
            <a:lightRig rig="threePt" dir="t"/>
          </a:scene3d>
          <a:sp3d>
            <a:bevelT w="152400"/>
          </a:sp3d>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800" dirty="0">
                <a:solidFill>
                  <a:schemeClr val="bg1"/>
                </a:solidFill>
              </a:rPr>
              <a:t>TARENZPARENZ</a:t>
            </a:r>
          </a:p>
        </p:txBody>
      </p:sp>
      <p:sp>
        <p:nvSpPr>
          <p:cNvPr id="12" name="Rechteck 11">
            <a:extLst>
              <a:ext uri="{FF2B5EF4-FFF2-40B4-BE49-F238E27FC236}">
                <a16:creationId xmlns:a16="http://schemas.microsoft.com/office/drawing/2014/main" id="{D8AF10EF-0433-E2FE-38EC-4F6A7ECD71D5}"/>
              </a:ext>
            </a:extLst>
          </p:cNvPr>
          <p:cNvSpPr/>
          <p:nvPr/>
        </p:nvSpPr>
        <p:spPr>
          <a:xfrm>
            <a:off x="6761348" y="4929196"/>
            <a:ext cx="3554328" cy="633068"/>
          </a:xfrm>
          <a:prstGeom prst="rect">
            <a:avLst/>
          </a:prstGeom>
          <a:solidFill>
            <a:srgbClr val="E91F75"/>
          </a:solidFill>
          <a:ln>
            <a:noFill/>
          </a:ln>
          <a:effectLst>
            <a:softEdge rad="0"/>
          </a:effectLst>
          <a:scene3d>
            <a:camera prst="orthographicFront"/>
            <a:lightRig rig="threePt" dir="t"/>
          </a:scene3d>
          <a:sp3d>
            <a:bevelT w="152400"/>
          </a:sp3d>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800" dirty="0">
                <a:solidFill>
                  <a:schemeClr val="bg1"/>
                </a:solidFill>
              </a:rPr>
              <a:t>DATENSCHUTZ</a:t>
            </a:r>
          </a:p>
        </p:txBody>
      </p:sp>
      <p:pic>
        <p:nvPicPr>
          <p:cNvPr id="17" name="Grafik 16">
            <a:extLst>
              <a:ext uri="{FF2B5EF4-FFF2-40B4-BE49-F238E27FC236}">
                <a16:creationId xmlns:a16="http://schemas.microsoft.com/office/drawing/2014/main" id="{201EB99A-57D4-C0CA-BCE0-3AC0B9EFED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97" y="2468344"/>
            <a:ext cx="2460852" cy="2460852"/>
          </a:xfrm>
          <a:prstGeom prst="rect">
            <a:avLst/>
          </a:prstGeom>
          <a:ln>
            <a:solidFill>
              <a:schemeClr val="tx1"/>
            </a:solidFill>
          </a:ln>
          <a:effectLst>
            <a:softEdge rad="0"/>
          </a:effectLst>
          <a:scene3d>
            <a:camera prst="orthographicFront"/>
            <a:lightRig rig="threePt" dir="t"/>
          </a:scene3d>
          <a:sp3d>
            <a:bevelT w="152400"/>
          </a:sp3d>
        </p:spPr>
      </p:pic>
    </p:spTree>
    <p:extLst>
      <p:ext uri="{BB962C8B-B14F-4D97-AF65-F5344CB8AC3E}">
        <p14:creationId xmlns:p14="http://schemas.microsoft.com/office/powerpoint/2010/main" val="575322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91F384C1-8ABC-426A-32DB-C051AFB68E2D}"/>
              </a:ext>
            </a:extLst>
          </p:cNvPr>
          <p:cNvSpPr>
            <a:spLocks noGrp="1"/>
          </p:cNvSpPr>
          <p:nvPr>
            <p:ph type="pic" sz="quarter" idx="16"/>
          </p:nvPr>
        </p:nvSpPr>
        <p:spPr/>
        <p:txBody>
          <a:bodyPr/>
          <a:lstStyle/>
          <a:p>
            <a:endParaRPr lang="de-DE"/>
          </a:p>
        </p:txBody>
      </p:sp>
      <p:sp>
        <p:nvSpPr>
          <p:cNvPr id="8" name="Titel 7">
            <a:extLst>
              <a:ext uri="{FF2B5EF4-FFF2-40B4-BE49-F238E27FC236}">
                <a16:creationId xmlns:a16="http://schemas.microsoft.com/office/drawing/2014/main" id="{A7E139E4-1760-B375-82F4-3346D6B645B0}"/>
              </a:ext>
            </a:extLst>
          </p:cNvPr>
          <p:cNvSpPr>
            <a:spLocks noGrp="1"/>
          </p:cNvSpPr>
          <p:nvPr>
            <p:ph type="title"/>
          </p:nvPr>
        </p:nvSpPr>
        <p:spPr>
          <a:xfrm>
            <a:off x="596695" y="1584601"/>
            <a:ext cx="11157745" cy="1495794"/>
          </a:xfrm>
        </p:spPr>
        <p:txBody>
          <a:bodyPr/>
          <a:lstStyle/>
          <a:p>
            <a:r>
              <a:rPr lang="de-DE" sz="5400" dirty="0"/>
              <a:t>Einsatz von KI-gestützten Anwendungen </a:t>
            </a:r>
          </a:p>
        </p:txBody>
      </p:sp>
      <p:sp>
        <p:nvSpPr>
          <p:cNvPr id="4" name="Foliennummernplatzhalter 3">
            <a:extLst>
              <a:ext uri="{FF2B5EF4-FFF2-40B4-BE49-F238E27FC236}">
                <a16:creationId xmlns:a16="http://schemas.microsoft.com/office/drawing/2014/main" id="{58783CAF-2031-83CD-9C04-4AEB81EC7FEF}"/>
              </a:ext>
            </a:extLst>
          </p:cNvPr>
          <p:cNvSpPr>
            <a:spLocks noGrp="1"/>
          </p:cNvSpPr>
          <p:nvPr>
            <p:ph type="sldNum" sz="quarter" idx="4294967295"/>
          </p:nvPr>
        </p:nvSpPr>
        <p:spPr>
          <a:xfrm>
            <a:off x="11942763" y="6599238"/>
            <a:ext cx="249237" cy="153987"/>
          </a:xfrm>
        </p:spPr>
        <p:txBody>
          <a:bodyPr/>
          <a:lstStyle/>
          <a:p>
            <a:fld id="{3ACDD500-7F1F-4995-B176-5463F0E054D5}" type="slidenum">
              <a:rPr lang="de-DE" smtClean="0"/>
              <a:pPr/>
              <a:t>52</a:t>
            </a:fld>
            <a:endParaRPr lang="de-DE" dirty="0"/>
          </a:p>
        </p:txBody>
      </p:sp>
    </p:spTree>
    <p:extLst>
      <p:ext uri="{BB962C8B-B14F-4D97-AF65-F5344CB8AC3E}">
        <p14:creationId xmlns:p14="http://schemas.microsoft.com/office/powerpoint/2010/main" val="23900747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gefaltete Ecke 8">
            <a:extLst>
              <a:ext uri="{FF2B5EF4-FFF2-40B4-BE49-F238E27FC236}">
                <a16:creationId xmlns:a16="http://schemas.microsoft.com/office/drawing/2014/main" id="{DBE91F82-473F-6EBA-8706-5134E9830079}"/>
              </a:ext>
            </a:extLst>
          </p:cNvPr>
          <p:cNvSpPr/>
          <p:nvPr/>
        </p:nvSpPr>
        <p:spPr>
          <a:xfrm>
            <a:off x="3889107" y="1468621"/>
            <a:ext cx="7786954" cy="4678623"/>
          </a:xfrm>
          <a:prstGeom prst="foldedCorner">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53</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6" name="Sprechblase: rechteckig 5">
            <a:extLst>
              <a:ext uri="{FF2B5EF4-FFF2-40B4-BE49-F238E27FC236}">
                <a16:creationId xmlns:a16="http://schemas.microsoft.com/office/drawing/2014/main" id="{144981D7-38ED-2DE6-D0D2-FA1209B65B67}"/>
              </a:ext>
            </a:extLst>
          </p:cNvPr>
          <p:cNvSpPr/>
          <p:nvPr/>
        </p:nvSpPr>
        <p:spPr>
          <a:xfrm>
            <a:off x="531692" y="1468619"/>
            <a:ext cx="3012177" cy="3621719"/>
          </a:xfrm>
          <a:prstGeom prst="wedgeRectCallout">
            <a:avLst/>
          </a:prstGeom>
          <a:solidFill>
            <a:schemeClr val="bg1"/>
          </a:solidFill>
          <a:ln>
            <a:solidFill>
              <a:srgbClr val="0080C5"/>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4400" dirty="0">
                <a:solidFill>
                  <a:srgbClr val="0080C5"/>
                </a:solidFill>
                <a:latin typeface="Arial Narrow" panose="020B0606020202030204" pitchFamily="34" charset="0"/>
                <a:ea typeface="Yu Gothic UI" panose="020B0500000000000000" pitchFamily="34" charset="-128"/>
                <a:cs typeface="Calibri" panose="020F0502020204030204" pitchFamily="34" charset="0"/>
              </a:rPr>
              <a:t>Was sind KI-Agenten?</a:t>
            </a:r>
          </a:p>
        </p:txBody>
      </p:sp>
      <p:pic>
        <p:nvPicPr>
          <p:cNvPr id="2050" name="Picture 2" descr="regisafe App – Apps bei Google Play">
            <a:extLst>
              <a:ext uri="{FF2B5EF4-FFF2-40B4-BE49-F238E27FC236}">
                <a16:creationId xmlns:a16="http://schemas.microsoft.com/office/drawing/2014/main" id="{0D74DBEA-8BBC-4530-0B9E-5502911309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9411" y="1468621"/>
            <a:ext cx="836650" cy="83665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a:extLst>
              <a:ext uri="{FF2B5EF4-FFF2-40B4-BE49-F238E27FC236}">
                <a16:creationId xmlns:a16="http://schemas.microsoft.com/office/drawing/2014/main" id="{71FA86E3-E5A8-21F4-5374-EB9776A10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107" y="1478452"/>
            <a:ext cx="3653536" cy="4678623"/>
          </a:xfrm>
          <a:prstGeom prst="rect">
            <a:avLst/>
          </a:prstGeom>
          <a:ln>
            <a:solidFill>
              <a:schemeClr val="tx1"/>
            </a:solidFill>
          </a:ln>
        </p:spPr>
      </p:pic>
      <p:pic>
        <p:nvPicPr>
          <p:cNvPr id="11" name="Grafik 10">
            <a:hlinkClick r:id="rId5"/>
            <a:extLst>
              <a:ext uri="{FF2B5EF4-FFF2-40B4-BE49-F238E27FC236}">
                <a16:creationId xmlns:a16="http://schemas.microsoft.com/office/drawing/2014/main" id="{818D478B-1B89-8D0C-C4A3-DB4FCA4485F1}"/>
              </a:ext>
            </a:extLst>
          </p:cNvPr>
          <p:cNvPicPr>
            <a:picLocks noChangeAspect="1"/>
          </p:cNvPicPr>
          <p:nvPr/>
        </p:nvPicPr>
        <p:blipFill>
          <a:blip r:embed="rId6"/>
          <a:stretch>
            <a:fillRect/>
          </a:stretch>
        </p:blipFill>
        <p:spPr>
          <a:xfrm>
            <a:off x="7829053" y="2755364"/>
            <a:ext cx="3649314" cy="2041500"/>
          </a:xfrm>
          <a:prstGeom prst="rect">
            <a:avLst/>
          </a:prstGeom>
        </p:spPr>
      </p:pic>
      <p:sp>
        <p:nvSpPr>
          <p:cNvPr id="14" name="Textfeld 13">
            <a:extLst>
              <a:ext uri="{FF2B5EF4-FFF2-40B4-BE49-F238E27FC236}">
                <a16:creationId xmlns:a16="http://schemas.microsoft.com/office/drawing/2014/main" id="{11702C4F-BD7D-0763-8E6F-14002179D122}"/>
              </a:ext>
            </a:extLst>
          </p:cNvPr>
          <p:cNvSpPr txBox="1"/>
          <p:nvPr/>
        </p:nvSpPr>
        <p:spPr>
          <a:xfrm>
            <a:off x="7829053" y="5090339"/>
            <a:ext cx="4554008" cy="523220"/>
          </a:xfrm>
          <a:prstGeom prst="rect">
            <a:avLst/>
          </a:prstGeom>
          <a:noFill/>
        </p:spPr>
        <p:txBody>
          <a:bodyPr wrap="square">
            <a:spAutoFit/>
          </a:bodyPr>
          <a:lstStyle/>
          <a:p>
            <a:r>
              <a:rPr lang="de-DE" sz="1400" dirty="0"/>
              <a:t>Link: </a:t>
            </a:r>
            <a:r>
              <a:rPr lang="de-DE" sz="1400" dirty="0">
                <a:hlinkClick r:id="rId5"/>
              </a:rPr>
              <a:t>https://www.regisafe.de/produkt/genai-dokumentenassistent/</a:t>
            </a:r>
            <a:r>
              <a:rPr lang="de-DE" sz="1400" dirty="0"/>
              <a:t> </a:t>
            </a:r>
          </a:p>
        </p:txBody>
      </p:sp>
    </p:spTree>
    <p:extLst>
      <p:ext uri="{BB962C8B-B14F-4D97-AF65-F5344CB8AC3E}">
        <p14:creationId xmlns:p14="http://schemas.microsoft.com/office/powerpoint/2010/main" val="14182912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54</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pic>
        <p:nvPicPr>
          <p:cNvPr id="2" name="Grafik 1">
            <a:extLst>
              <a:ext uri="{FF2B5EF4-FFF2-40B4-BE49-F238E27FC236}">
                <a16:creationId xmlns:a16="http://schemas.microsoft.com/office/drawing/2014/main" id="{64D30D0E-0FCD-DF18-F5AB-566B144FB2B5}"/>
              </a:ext>
            </a:extLst>
          </p:cNvPr>
          <p:cNvPicPr>
            <a:picLocks noChangeAspect="1"/>
          </p:cNvPicPr>
          <p:nvPr/>
        </p:nvPicPr>
        <p:blipFill>
          <a:blip r:embed="rId3" cstate="print">
            <a:extLst>
              <a:ext uri="{28A0092B-C50C-407E-A947-70E740481C1C}">
                <a14:useLocalDpi xmlns:a14="http://schemas.microsoft.com/office/drawing/2010/main" val="0"/>
              </a:ext>
            </a:extLst>
          </a:blip>
          <a:srcRect t="7697" r="612"/>
          <a:stretch/>
        </p:blipFill>
        <p:spPr>
          <a:xfrm>
            <a:off x="350618" y="1182497"/>
            <a:ext cx="11364379" cy="5209923"/>
          </a:xfrm>
          <a:prstGeom prst="rect">
            <a:avLst/>
          </a:prstGeom>
        </p:spPr>
      </p:pic>
    </p:spTree>
    <p:extLst>
      <p:ext uri="{BB962C8B-B14F-4D97-AF65-F5344CB8AC3E}">
        <p14:creationId xmlns:p14="http://schemas.microsoft.com/office/powerpoint/2010/main" val="1437819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55</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pic>
        <p:nvPicPr>
          <p:cNvPr id="7" name="Grafik 6">
            <a:extLst>
              <a:ext uri="{FF2B5EF4-FFF2-40B4-BE49-F238E27FC236}">
                <a16:creationId xmlns:a16="http://schemas.microsoft.com/office/drawing/2014/main" id="{16DC53A4-0CF3-C763-C5E7-8183B20167B2}"/>
              </a:ext>
            </a:extLst>
          </p:cNvPr>
          <p:cNvPicPr>
            <a:picLocks noChangeAspect="1"/>
          </p:cNvPicPr>
          <p:nvPr/>
        </p:nvPicPr>
        <p:blipFill>
          <a:blip r:embed="rId3">
            <a:extLst>
              <a:ext uri="{28A0092B-C50C-407E-A947-70E740481C1C}">
                <a14:useLocalDpi xmlns:a14="http://schemas.microsoft.com/office/drawing/2010/main" val="0"/>
              </a:ext>
            </a:extLst>
          </a:blip>
          <a:srcRect r="606" b="17395"/>
          <a:stretch/>
        </p:blipFill>
        <p:spPr>
          <a:xfrm>
            <a:off x="421946" y="1426456"/>
            <a:ext cx="11129882" cy="4640633"/>
          </a:xfrm>
          <a:prstGeom prst="rect">
            <a:avLst/>
          </a:prstGeom>
        </p:spPr>
      </p:pic>
    </p:spTree>
    <p:extLst>
      <p:ext uri="{BB962C8B-B14F-4D97-AF65-F5344CB8AC3E}">
        <p14:creationId xmlns:p14="http://schemas.microsoft.com/office/powerpoint/2010/main" val="18993784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56</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6" name="Rechteck 5">
            <a:extLst>
              <a:ext uri="{FF2B5EF4-FFF2-40B4-BE49-F238E27FC236}">
                <a16:creationId xmlns:a16="http://schemas.microsoft.com/office/drawing/2014/main" id="{C36BABBA-D3BC-CDA8-E57C-4546E947F2D0}"/>
              </a:ext>
            </a:extLst>
          </p:cNvPr>
          <p:cNvSpPr/>
          <p:nvPr/>
        </p:nvSpPr>
        <p:spPr>
          <a:xfrm>
            <a:off x="518318" y="1288804"/>
            <a:ext cx="1905705" cy="5051036"/>
          </a:xfrm>
          <a:prstGeom prst="rect">
            <a:avLst/>
          </a:prstGeom>
          <a:solidFill>
            <a:srgbClr val="8BBD0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000" dirty="0">
                <a:solidFill>
                  <a:schemeClr val="bg1"/>
                </a:solidFill>
                <a:latin typeface="Arial Narrow" panose="020B0606020202030204" pitchFamily="34" charset="0"/>
              </a:rPr>
              <a:t>Wie arbeiten KI-Agenten? </a:t>
            </a:r>
          </a:p>
        </p:txBody>
      </p:sp>
      <p:pic>
        <p:nvPicPr>
          <p:cNvPr id="8" name="Grafik 7">
            <a:extLst>
              <a:ext uri="{FF2B5EF4-FFF2-40B4-BE49-F238E27FC236}">
                <a16:creationId xmlns:a16="http://schemas.microsoft.com/office/drawing/2014/main" id="{958F627F-685F-37FB-E33E-734719CD8485}"/>
              </a:ext>
            </a:extLst>
          </p:cNvPr>
          <p:cNvPicPr>
            <a:picLocks noChangeAspect="1"/>
          </p:cNvPicPr>
          <p:nvPr/>
        </p:nvPicPr>
        <p:blipFill>
          <a:blip r:embed="rId3">
            <a:extLst>
              <a:ext uri="{28A0092B-C50C-407E-A947-70E740481C1C}">
                <a14:useLocalDpi xmlns:a14="http://schemas.microsoft.com/office/drawing/2010/main" val="0"/>
              </a:ext>
            </a:extLst>
          </a:blip>
          <a:srcRect l="-1" r="-647" b="9091"/>
          <a:stretch/>
        </p:blipFill>
        <p:spPr>
          <a:xfrm>
            <a:off x="2707732" y="1274024"/>
            <a:ext cx="8542158" cy="5135418"/>
          </a:xfrm>
          <a:prstGeom prst="rect">
            <a:avLst/>
          </a:prstGeom>
        </p:spPr>
      </p:pic>
    </p:spTree>
    <p:extLst>
      <p:ext uri="{BB962C8B-B14F-4D97-AF65-F5344CB8AC3E}">
        <p14:creationId xmlns:p14="http://schemas.microsoft.com/office/powerpoint/2010/main" val="21143605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57</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863986"/>
            <a:ext cx="9368065" cy="443198"/>
          </a:xfrm>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2" name="Rechteck 1">
            <a:extLst>
              <a:ext uri="{FF2B5EF4-FFF2-40B4-BE49-F238E27FC236}">
                <a16:creationId xmlns:a16="http://schemas.microsoft.com/office/drawing/2014/main" id="{8D1A036E-BFA0-E1C4-A876-7E32CAD89A7C}"/>
              </a:ext>
            </a:extLst>
          </p:cNvPr>
          <p:cNvSpPr/>
          <p:nvPr/>
        </p:nvSpPr>
        <p:spPr>
          <a:xfrm>
            <a:off x="518318" y="1480558"/>
            <a:ext cx="1905705" cy="4525163"/>
          </a:xfrm>
          <a:prstGeom prst="rect">
            <a:avLst/>
          </a:prstGeom>
          <a:solidFill>
            <a:srgbClr val="8BBD0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000" dirty="0">
                <a:solidFill>
                  <a:schemeClr val="bg1"/>
                </a:solidFill>
                <a:latin typeface="Arial Narrow" panose="020B0606020202030204" pitchFamily="34" charset="0"/>
              </a:rPr>
              <a:t>Wie arbeiten KI-Agenten? </a:t>
            </a:r>
          </a:p>
        </p:txBody>
      </p:sp>
      <p:sp>
        <p:nvSpPr>
          <p:cNvPr id="7" name="Pfeil: Fünfeck 6">
            <a:extLst>
              <a:ext uri="{FF2B5EF4-FFF2-40B4-BE49-F238E27FC236}">
                <a16:creationId xmlns:a16="http://schemas.microsoft.com/office/drawing/2014/main" id="{D3498B0F-6FE5-70EB-FDBA-F4326CC43B0A}"/>
              </a:ext>
            </a:extLst>
          </p:cNvPr>
          <p:cNvSpPr/>
          <p:nvPr/>
        </p:nvSpPr>
        <p:spPr>
          <a:xfrm>
            <a:off x="3083801" y="4772144"/>
            <a:ext cx="5782633" cy="1233577"/>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bg1"/>
                </a:solidFill>
              </a:rPr>
              <a:t>Model Context Protocol (MCP)</a:t>
            </a:r>
          </a:p>
        </p:txBody>
      </p:sp>
      <p:sp>
        <p:nvSpPr>
          <p:cNvPr id="9" name="Pfeil: Fünfeck 8">
            <a:extLst>
              <a:ext uri="{FF2B5EF4-FFF2-40B4-BE49-F238E27FC236}">
                <a16:creationId xmlns:a16="http://schemas.microsoft.com/office/drawing/2014/main" id="{76C1AD0B-6B3F-7A89-EFA4-1513E51B0379}"/>
              </a:ext>
            </a:extLst>
          </p:cNvPr>
          <p:cNvSpPr/>
          <p:nvPr/>
        </p:nvSpPr>
        <p:spPr>
          <a:xfrm>
            <a:off x="3083801" y="3126351"/>
            <a:ext cx="5782632" cy="1233577"/>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bg1"/>
                </a:solidFill>
              </a:rPr>
              <a:t>Prozessmodelle als Grundlage von KI-Agenten</a:t>
            </a:r>
          </a:p>
        </p:txBody>
      </p:sp>
      <p:sp>
        <p:nvSpPr>
          <p:cNvPr id="10" name="Pfeil: Fünfeck 9">
            <a:extLst>
              <a:ext uri="{FF2B5EF4-FFF2-40B4-BE49-F238E27FC236}">
                <a16:creationId xmlns:a16="http://schemas.microsoft.com/office/drawing/2014/main" id="{47BA72B5-2877-88A1-EAC2-720A35781E91}"/>
              </a:ext>
            </a:extLst>
          </p:cNvPr>
          <p:cNvSpPr/>
          <p:nvPr/>
        </p:nvSpPr>
        <p:spPr>
          <a:xfrm>
            <a:off x="3083801" y="1480558"/>
            <a:ext cx="5782632" cy="1233577"/>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b="1" dirty="0">
                <a:solidFill>
                  <a:schemeClr val="bg1"/>
                </a:solidFill>
              </a:rPr>
              <a:t>Autonome Prozessbearbeitung</a:t>
            </a:r>
          </a:p>
        </p:txBody>
      </p:sp>
      <p:sp>
        <p:nvSpPr>
          <p:cNvPr id="11" name="Welle 10">
            <a:extLst>
              <a:ext uri="{FF2B5EF4-FFF2-40B4-BE49-F238E27FC236}">
                <a16:creationId xmlns:a16="http://schemas.microsoft.com/office/drawing/2014/main" id="{22D44A7F-436E-9372-52A0-0AE9A5C48413}"/>
              </a:ext>
            </a:extLst>
          </p:cNvPr>
          <p:cNvSpPr/>
          <p:nvPr/>
        </p:nvSpPr>
        <p:spPr>
          <a:xfrm>
            <a:off x="9466105" y="1480558"/>
            <a:ext cx="2358460" cy="1481697"/>
          </a:xfrm>
          <a:prstGeom prst="wave">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dirty="0">
                <a:solidFill>
                  <a:schemeClr val="bg1"/>
                </a:solidFill>
              </a:rPr>
              <a:t>Orchestrieren</a:t>
            </a:r>
          </a:p>
        </p:txBody>
      </p:sp>
      <p:sp>
        <p:nvSpPr>
          <p:cNvPr id="12" name="Welle 11">
            <a:extLst>
              <a:ext uri="{FF2B5EF4-FFF2-40B4-BE49-F238E27FC236}">
                <a16:creationId xmlns:a16="http://schemas.microsoft.com/office/drawing/2014/main" id="{0A82A156-2D1A-5303-70D1-E2A9CCE4F9BF}"/>
              </a:ext>
            </a:extLst>
          </p:cNvPr>
          <p:cNvSpPr/>
          <p:nvPr/>
        </p:nvSpPr>
        <p:spPr>
          <a:xfrm>
            <a:off x="9399049" y="3132696"/>
            <a:ext cx="2358460" cy="1481697"/>
          </a:xfrm>
          <a:prstGeom prst="wave">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dirty="0">
                <a:solidFill>
                  <a:schemeClr val="bg1"/>
                </a:solidFill>
              </a:rPr>
              <a:t>BPMN 2.0</a:t>
            </a:r>
          </a:p>
        </p:txBody>
      </p:sp>
      <p:sp>
        <p:nvSpPr>
          <p:cNvPr id="13" name="Welle 12">
            <a:extLst>
              <a:ext uri="{FF2B5EF4-FFF2-40B4-BE49-F238E27FC236}">
                <a16:creationId xmlns:a16="http://schemas.microsoft.com/office/drawing/2014/main" id="{E24E6FA8-28D8-CCC4-FDCA-96C5EC6926CE}"/>
              </a:ext>
            </a:extLst>
          </p:cNvPr>
          <p:cNvSpPr/>
          <p:nvPr/>
        </p:nvSpPr>
        <p:spPr>
          <a:xfrm>
            <a:off x="9315222" y="4772144"/>
            <a:ext cx="2358460" cy="1481697"/>
          </a:xfrm>
          <a:prstGeom prst="wave">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dirty="0">
                <a:solidFill>
                  <a:schemeClr val="bg1"/>
                </a:solidFill>
              </a:rPr>
              <a:t>Standardisierte Schnittstelle</a:t>
            </a:r>
          </a:p>
        </p:txBody>
      </p:sp>
    </p:spTree>
    <p:extLst>
      <p:ext uri="{BB962C8B-B14F-4D97-AF65-F5344CB8AC3E}">
        <p14:creationId xmlns:p14="http://schemas.microsoft.com/office/powerpoint/2010/main" val="35846399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58</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7" name="Rechteck 6">
            <a:extLst>
              <a:ext uri="{FF2B5EF4-FFF2-40B4-BE49-F238E27FC236}">
                <a16:creationId xmlns:a16="http://schemas.microsoft.com/office/drawing/2014/main" id="{1E661C43-B214-15D1-E708-61DADAF98556}"/>
              </a:ext>
            </a:extLst>
          </p:cNvPr>
          <p:cNvSpPr/>
          <p:nvPr/>
        </p:nvSpPr>
        <p:spPr>
          <a:xfrm>
            <a:off x="518318" y="1732002"/>
            <a:ext cx="1545613" cy="4189827"/>
          </a:xfrm>
          <a:prstGeom prst="rect">
            <a:avLst/>
          </a:prstGeom>
          <a:solidFill>
            <a:srgbClr val="AAAAAB"/>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000" dirty="0">
                <a:solidFill>
                  <a:schemeClr val="bg1"/>
                </a:solidFill>
                <a:latin typeface="Arial Narrow" panose="020B0606020202030204" pitchFamily="34" charset="0"/>
              </a:rPr>
              <a:t>Vorteile von </a:t>
            </a:r>
          </a:p>
          <a:p>
            <a:pPr algn="ctr"/>
            <a:r>
              <a:rPr lang="de-DE" sz="2000" dirty="0">
                <a:solidFill>
                  <a:schemeClr val="bg1"/>
                </a:solidFill>
                <a:latin typeface="Arial Narrow" panose="020B0606020202030204" pitchFamily="34" charset="0"/>
              </a:rPr>
              <a:t>KI-Agenten</a:t>
            </a:r>
          </a:p>
        </p:txBody>
      </p:sp>
      <p:pic>
        <p:nvPicPr>
          <p:cNvPr id="8" name="Grafik 7">
            <a:extLst>
              <a:ext uri="{FF2B5EF4-FFF2-40B4-BE49-F238E27FC236}">
                <a16:creationId xmlns:a16="http://schemas.microsoft.com/office/drawing/2014/main" id="{4BAEA888-601F-4342-B0C9-D92468876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5864" y="1732002"/>
            <a:ext cx="9097818" cy="4258553"/>
          </a:xfrm>
          <a:prstGeom prst="rect">
            <a:avLst/>
          </a:prstGeom>
        </p:spPr>
      </p:pic>
    </p:spTree>
    <p:extLst>
      <p:ext uri="{BB962C8B-B14F-4D97-AF65-F5344CB8AC3E}">
        <p14:creationId xmlns:p14="http://schemas.microsoft.com/office/powerpoint/2010/main" val="17141446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59</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2" name="Rechteck 1">
            <a:extLst>
              <a:ext uri="{FF2B5EF4-FFF2-40B4-BE49-F238E27FC236}">
                <a16:creationId xmlns:a16="http://schemas.microsoft.com/office/drawing/2014/main" id="{5232F59A-6862-54F5-DEA5-D95831483115}"/>
              </a:ext>
            </a:extLst>
          </p:cNvPr>
          <p:cNvSpPr/>
          <p:nvPr/>
        </p:nvSpPr>
        <p:spPr>
          <a:xfrm>
            <a:off x="518318" y="1454756"/>
            <a:ext cx="1905705" cy="4660670"/>
          </a:xfrm>
          <a:prstGeom prst="rect">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000" dirty="0">
                <a:solidFill>
                  <a:schemeClr val="bg1"/>
                </a:solidFill>
                <a:latin typeface="Arial Narrow" panose="020B0606020202030204" pitchFamily="34" charset="0"/>
              </a:rPr>
              <a:t>Leitplanken für den Einsatz von KI-Agenten </a:t>
            </a:r>
          </a:p>
        </p:txBody>
      </p:sp>
      <p:graphicFrame>
        <p:nvGraphicFramePr>
          <p:cNvPr id="9" name="Diagramm 8">
            <a:extLst>
              <a:ext uri="{FF2B5EF4-FFF2-40B4-BE49-F238E27FC236}">
                <a16:creationId xmlns:a16="http://schemas.microsoft.com/office/drawing/2014/main" id="{E96874C6-8C11-FF4B-0652-98047971D6C5}"/>
              </a:ext>
            </a:extLst>
          </p:cNvPr>
          <p:cNvGraphicFramePr/>
          <p:nvPr>
            <p:extLst>
              <p:ext uri="{D42A27DB-BD31-4B8C-83A1-F6EECF244321}">
                <p14:modId xmlns:p14="http://schemas.microsoft.com/office/powerpoint/2010/main" val="4086246322"/>
              </p:ext>
            </p:extLst>
          </p:nvPr>
        </p:nvGraphicFramePr>
        <p:xfrm>
          <a:off x="2725947" y="1621767"/>
          <a:ext cx="6211019" cy="4270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a:extLst>
              <a:ext uri="{FF2B5EF4-FFF2-40B4-BE49-F238E27FC236}">
                <a16:creationId xmlns:a16="http://schemas.microsoft.com/office/drawing/2014/main" id="{0A860C78-ABED-EED2-9660-13B286D54D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10551" y="2196757"/>
            <a:ext cx="2691443" cy="2691443"/>
          </a:xfrm>
          <a:prstGeom prst="rect">
            <a:avLst/>
          </a:prstGeom>
        </p:spPr>
      </p:pic>
    </p:spTree>
    <p:extLst>
      <p:ext uri="{BB962C8B-B14F-4D97-AF65-F5344CB8AC3E}">
        <p14:creationId xmlns:p14="http://schemas.microsoft.com/office/powerpoint/2010/main" val="990414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6E315-610E-005E-CE78-B939CBD82F57}"/>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BCD1FDDA-2E58-562E-3AB7-82B8B5B9370A}"/>
              </a:ext>
            </a:extLst>
          </p:cNvPr>
          <p:cNvSpPr>
            <a:spLocks noGrp="1"/>
          </p:cNvSpPr>
          <p:nvPr>
            <p:ph type="dt" sz="half" idx="10"/>
          </p:nvPr>
        </p:nvSpPr>
        <p:spPr/>
        <p:txBody>
          <a:bodyPr/>
          <a:lstStyle/>
          <a:p>
            <a:r>
              <a:rPr lang="de-DE"/>
              <a:t>Stand 08/26</a:t>
            </a:r>
            <a:endParaRPr lang="de-DE" dirty="0"/>
          </a:p>
        </p:txBody>
      </p:sp>
      <p:sp>
        <p:nvSpPr>
          <p:cNvPr id="3" name="Fußzeilenplatzhalter 2">
            <a:extLst>
              <a:ext uri="{FF2B5EF4-FFF2-40B4-BE49-F238E27FC236}">
                <a16:creationId xmlns:a16="http://schemas.microsoft.com/office/drawing/2014/main" id="{1A826261-7292-0F49-8242-C38317C16F3C}"/>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4" name="Foliennummernplatzhalter 3">
            <a:extLst>
              <a:ext uri="{FF2B5EF4-FFF2-40B4-BE49-F238E27FC236}">
                <a16:creationId xmlns:a16="http://schemas.microsoft.com/office/drawing/2014/main" id="{3B98A3A7-2C07-E232-0929-D52836F4498D}"/>
              </a:ext>
            </a:extLst>
          </p:cNvPr>
          <p:cNvSpPr>
            <a:spLocks noGrp="1"/>
          </p:cNvSpPr>
          <p:nvPr>
            <p:ph type="sldNum" sz="quarter" idx="12"/>
          </p:nvPr>
        </p:nvSpPr>
        <p:spPr/>
        <p:txBody>
          <a:bodyPr/>
          <a:lstStyle/>
          <a:p>
            <a:fld id="{3ACDD500-7F1F-4995-B176-5463F0E054D5}" type="slidenum">
              <a:rPr lang="de-DE" smtClean="0"/>
              <a:pPr/>
              <a:t>6</a:t>
            </a:fld>
            <a:endParaRPr lang="de-DE" dirty="0"/>
          </a:p>
        </p:txBody>
      </p:sp>
      <p:sp>
        <p:nvSpPr>
          <p:cNvPr id="6" name="Titel 5">
            <a:extLst>
              <a:ext uri="{FF2B5EF4-FFF2-40B4-BE49-F238E27FC236}">
                <a16:creationId xmlns:a16="http://schemas.microsoft.com/office/drawing/2014/main" id="{3DD727F0-2341-BDC1-0285-B1DFD57A0D2E}"/>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endParaRPr lang="de-DE" dirty="0"/>
          </a:p>
        </p:txBody>
      </p:sp>
      <p:pic>
        <p:nvPicPr>
          <p:cNvPr id="5" name="Grafik 4">
            <a:extLst>
              <a:ext uri="{FF2B5EF4-FFF2-40B4-BE49-F238E27FC236}">
                <a16:creationId xmlns:a16="http://schemas.microsoft.com/office/drawing/2014/main" id="{7E0FC3FA-74D8-65F8-1A79-ECC772A8E741}"/>
              </a:ext>
            </a:extLst>
          </p:cNvPr>
          <p:cNvPicPr>
            <a:picLocks noChangeAspect="1"/>
          </p:cNvPicPr>
          <p:nvPr/>
        </p:nvPicPr>
        <p:blipFill>
          <a:blip r:embed="rId2"/>
          <a:stretch>
            <a:fillRect/>
          </a:stretch>
        </p:blipFill>
        <p:spPr>
          <a:xfrm>
            <a:off x="518318" y="966157"/>
            <a:ext cx="11368882" cy="5324277"/>
          </a:xfrm>
          <a:prstGeom prst="rect">
            <a:avLst/>
          </a:prstGeom>
          <a:ln>
            <a:solidFill>
              <a:schemeClr val="tx1"/>
            </a:solidFill>
          </a:ln>
        </p:spPr>
      </p:pic>
    </p:spTree>
    <p:extLst>
      <p:ext uri="{BB962C8B-B14F-4D97-AF65-F5344CB8AC3E}">
        <p14:creationId xmlns:p14="http://schemas.microsoft.com/office/powerpoint/2010/main" val="7955747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60</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pic>
        <p:nvPicPr>
          <p:cNvPr id="6" name="Grafik 5">
            <a:extLst>
              <a:ext uri="{FF2B5EF4-FFF2-40B4-BE49-F238E27FC236}">
                <a16:creationId xmlns:a16="http://schemas.microsoft.com/office/drawing/2014/main" id="{5DA65008-090A-BEA4-7B9A-F43F0B38B3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7452" y="1590249"/>
            <a:ext cx="3022662" cy="3022662"/>
          </a:xfrm>
          <a:prstGeom prst="rect">
            <a:avLst/>
          </a:prstGeom>
        </p:spPr>
      </p:pic>
      <p:pic>
        <p:nvPicPr>
          <p:cNvPr id="10" name="Grafik 9">
            <a:extLst>
              <a:ext uri="{FF2B5EF4-FFF2-40B4-BE49-F238E27FC236}">
                <a16:creationId xmlns:a16="http://schemas.microsoft.com/office/drawing/2014/main" id="{EE185BCA-FA1F-5C25-B671-76AE1666AB04}"/>
              </a:ext>
            </a:extLst>
          </p:cNvPr>
          <p:cNvPicPr>
            <a:picLocks noChangeAspect="1"/>
          </p:cNvPicPr>
          <p:nvPr/>
        </p:nvPicPr>
        <p:blipFill>
          <a:blip r:embed="rId4"/>
          <a:stretch>
            <a:fillRect/>
          </a:stretch>
        </p:blipFill>
        <p:spPr>
          <a:xfrm>
            <a:off x="552305" y="1439829"/>
            <a:ext cx="6734905" cy="3788384"/>
          </a:xfrm>
          <a:prstGeom prst="rect">
            <a:avLst/>
          </a:prstGeom>
        </p:spPr>
      </p:pic>
      <p:sp>
        <p:nvSpPr>
          <p:cNvPr id="8" name="Pfeil: Fünfeck 7">
            <a:extLst>
              <a:ext uri="{FF2B5EF4-FFF2-40B4-BE49-F238E27FC236}">
                <a16:creationId xmlns:a16="http://schemas.microsoft.com/office/drawing/2014/main" id="{A4476754-279F-654B-4386-BEC4F6352EE9}"/>
              </a:ext>
            </a:extLst>
          </p:cNvPr>
          <p:cNvSpPr/>
          <p:nvPr/>
        </p:nvSpPr>
        <p:spPr>
          <a:xfrm>
            <a:off x="552305" y="5228213"/>
            <a:ext cx="9646093" cy="110237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2400" b="1" dirty="0">
                <a:solidFill>
                  <a:schemeClr val="bg1"/>
                </a:solidFill>
                <a:hlinkClick r:id="rId5"/>
              </a:rPr>
              <a:t>Agentic AI Hub</a:t>
            </a:r>
            <a:br>
              <a:rPr lang="de-DE" sz="2400" dirty="0">
                <a:solidFill>
                  <a:schemeClr val="bg1"/>
                </a:solidFill>
              </a:rPr>
            </a:br>
            <a:r>
              <a:rPr lang="de-DE" sz="2400" dirty="0">
                <a:solidFill>
                  <a:schemeClr val="bg1"/>
                </a:solidFill>
              </a:rPr>
              <a:t>Einführung agentischer KI in der deutschen Verwaltung (BDMS)</a:t>
            </a:r>
          </a:p>
        </p:txBody>
      </p:sp>
    </p:spTree>
    <p:extLst>
      <p:ext uri="{BB962C8B-B14F-4D97-AF65-F5344CB8AC3E}">
        <p14:creationId xmlns:p14="http://schemas.microsoft.com/office/powerpoint/2010/main" val="17746213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ussdiagramm: Prozess 8">
            <a:extLst>
              <a:ext uri="{FF2B5EF4-FFF2-40B4-BE49-F238E27FC236}">
                <a16:creationId xmlns:a16="http://schemas.microsoft.com/office/drawing/2014/main" id="{564952C3-1DC5-D163-4B90-CF245AC8FEF2}"/>
              </a:ext>
            </a:extLst>
          </p:cNvPr>
          <p:cNvSpPr/>
          <p:nvPr/>
        </p:nvSpPr>
        <p:spPr>
          <a:xfrm>
            <a:off x="595223" y="1288804"/>
            <a:ext cx="11080838" cy="505103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61</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7" name="Textfeld 6">
            <a:extLst>
              <a:ext uri="{FF2B5EF4-FFF2-40B4-BE49-F238E27FC236}">
                <a16:creationId xmlns:a16="http://schemas.microsoft.com/office/drawing/2014/main" id="{D0D58E9A-C9E4-AC23-C4D1-8D72988ACF01}"/>
              </a:ext>
            </a:extLst>
          </p:cNvPr>
          <p:cNvSpPr txBox="1"/>
          <p:nvPr/>
        </p:nvSpPr>
        <p:spPr>
          <a:xfrm>
            <a:off x="821285" y="1397084"/>
            <a:ext cx="6336102" cy="369332"/>
          </a:xfrm>
          <a:prstGeom prst="rect">
            <a:avLst/>
          </a:prstGeom>
          <a:noFill/>
        </p:spPr>
        <p:txBody>
          <a:bodyPr wrap="square">
            <a:spAutoFit/>
          </a:bodyPr>
          <a:lstStyle/>
          <a:p>
            <a:r>
              <a:rPr lang="de-DE" sz="1800" dirty="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Beispiel: KI-gestützte Protokollierung von Sitzungen und Besprechungen </a:t>
            </a:r>
            <a:endParaRPr lang="de-DE" dirty="0">
              <a:solidFill>
                <a:schemeClr val="bg1"/>
              </a:solidFill>
            </a:endParaRPr>
          </a:p>
        </p:txBody>
      </p:sp>
      <p:pic>
        <p:nvPicPr>
          <p:cNvPr id="2" name="Onlinemedien 1" title="KI-gestüzte Protokollierung | Speechmind | Sächsischer Staatspreis für Gründen 2025">
            <a:hlinkClick r:id="" action="ppaction://media"/>
            <a:extLst>
              <a:ext uri="{FF2B5EF4-FFF2-40B4-BE49-F238E27FC236}">
                <a16:creationId xmlns:a16="http://schemas.microsoft.com/office/drawing/2014/main" id="{69A7207A-9759-E738-33E1-5E6068C57E19}"/>
              </a:ext>
            </a:extLst>
          </p:cNvPr>
          <p:cNvPicPr>
            <a:picLocks noRot="1" noChangeAspect="1"/>
          </p:cNvPicPr>
          <p:nvPr>
            <a:videoFile r:link="rId1"/>
          </p:nvPr>
        </p:nvPicPr>
        <p:blipFill>
          <a:blip r:embed="rId4"/>
          <a:stretch>
            <a:fillRect/>
          </a:stretch>
        </p:blipFill>
        <p:spPr>
          <a:xfrm>
            <a:off x="914400" y="1874696"/>
            <a:ext cx="10513196" cy="4343224"/>
          </a:xfrm>
          <a:prstGeom prst="rect">
            <a:avLst/>
          </a:prstGeom>
        </p:spPr>
      </p:pic>
    </p:spTree>
    <p:extLst>
      <p:ext uri="{BB962C8B-B14F-4D97-AF65-F5344CB8AC3E}">
        <p14:creationId xmlns:p14="http://schemas.microsoft.com/office/powerpoint/2010/main" val="1390576510"/>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ussdiagramm: Prozess 8">
            <a:extLst>
              <a:ext uri="{FF2B5EF4-FFF2-40B4-BE49-F238E27FC236}">
                <a16:creationId xmlns:a16="http://schemas.microsoft.com/office/drawing/2014/main" id="{564952C3-1DC5-D163-4B90-CF245AC8FEF2}"/>
              </a:ext>
            </a:extLst>
          </p:cNvPr>
          <p:cNvSpPr/>
          <p:nvPr/>
        </p:nvSpPr>
        <p:spPr>
          <a:xfrm>
            <a:off x="508485" y="1843008"/>
            <a:ext cx="4523945" cy="3653503"/>
          </a:xfrm>
          <a:prstGeom prst="flowChart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b="1" dirty="0"/>
              <a:t>KI-gestützte Prozessmodellierung (BPMN 2.0)</a:t>
            </a:r>
          </a:p>
          <a:p>
            <a:endParaRPr lang="de-DE" dirty="0"/>
          </a:p>
          <a:p>
            <a:pPr marL="285750" indent="-285750">
              <a:buFont typeface="Arial" panose="020B0604020202020204" pitchFamily="34" charset="0"/>
              <a:buChar char="•"/>
            </a:pPr>
            <a:r>
              <a:rPr lang="de-DE" dirty="0"/>
              <a:t>Wandelt Sprachaufzeichnungen in BPMN-Prozessmodelle um </a:t>
            </a:r>
          </a:p>
          <a:p>
            <a:pPr marL="285750" indent="-285750">
              <a:buFont typeface="Arial" panose="020B0604020202020204" pitchFamily="34" charset="0"/>
              <a:buChar char="•"/>
            </a:pPr>
            <a:r>
              <a:rPr lang="de-DE" dirty="0"/>
              <a:t>Dokumentiert und analysiert Verwaltungsprozesse </a:t>
            </a:r>
          </a:p>
          <a:p>
            <a:pPr marL="285750" indent="-285750">
              <a:buFont typeface="Arial" panose="020B0604020202020204" pitchFamily="34" charset="0"/>
              <a:buChar char="•"/>
            </a:pPr>
            <a:r>
              <a:rPr lang="de-DE" dirty="0"/>
              <a:t>Erkennt Optimierungs- und Automatisierungspotenziale </a:t>
            </a:r>
          </a:p>
          <a:p>
            <a:pPr marL="285750" indent="-285750">
              <a:buFont typeface="Arial" panose="020B0604020202020204" pitchFamily="34" charset="0"/>
              <a:buChar char="•"/>
            </a:pPr>
            <a:r>
              <a:rPr lang="de-DE" dirty="0"/>
              <a:t>Unterstützt die Prozessdigitalisierung </a:t>
            </a:r>
          </a:p>
          <a:p>
            <a:pPr marL="285750" indent="-285750">
              <a:buFont typeface="Arial" panose="020B0604020202020204" pitchFamily="34" charset="0"/>
              <a:buChar char="•"/>
            </a:pPr>
            <a:r>
              <a:rPr lang="de-DE" b="1" dirty="0"/>
              <a:t>KI ersetzt nicht die fachliche Prüfung</a:t>
            </a:r>
            <a:r>
              <a:rPr lang="de-DE" dirty="0"/>
              <a:t> der Prozessmodelle.</a:t>
            </a: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62</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7" name="Textfeld 6">
            <a:extLst>
              <a:ext uri="{FF2B5EF4-FFF2-40B4-BE49-F238E27FC236}">
                <a16:creationId xmlns:a16="http://schemas.microsoft.com/office/drawing/2014/main" id="{D0D58E9A-C9E4-AC23-C4D1-8D72988ACF01}"/>
              </a:ext>
            </a:extLst>
          </p:cNvPr>
          <p:cNvSpPr txBox="1"/>
          <p:nvPr/>
        </p:nvSpPr>
        <p:spPr>
          <a:xfrm>
            <a:off x="437843" y="1215367"/>
            <a:ext cx="8258707" cy="369332"/>
          </a:xfrm>
          <a:prstGeom prst="rect">
            <a:avLst/>
          </a:prstGeom>
          <a:noFill/>
        </p:spPr>
        <p:txBody>
          <a:bodyPr wrap="square">
            <a:spAutoFit/>
          </a:bodyPr>
          <a:lstStyle/>
          <a:p>
            <a:r>
              <a:rPr lang="de-DE" sz="1800" b="1" dirty="0">
                <a:effectLst/>
                <a:latin typeface="Arial Narrow" panose="020B0606020202030204" pitchFamily="34" charset="0"/>
                <a:ea typeface="Times New Roman" panose="02020603050405020304" pitchFamily="18" charset="0"/>
                <a:cs typeface="Times New Roman" panose="02020603050405020304" pitchFamily="18" charset="0"/>
              </a:rPr>
              <a:t>Beispiel: KI-gestützte Prozessmodellierung und Prozessoptimierung; Beispiel: summ.ai</a:t>
            </a:r>
            <a:endParaRPr lang="de-DE" b="1" dirty="0"/>
          </a:p>
        </p:txBody>
      </p:sp>
      <p:pic>
        <p:nvPicPr>
          <p:cNvPr id="10" name="Grafik 9">
            <a:extLst>
              <a:ext uri="{FF2B5EF4-FFF2-40B4-BE49-F238E27FC236}">
                <a16:creationId xmlns:a16="http://schemas.microsoft.com/office/drawing/2014/main" id="{D7D53A23-5EF4-7610-AF5C-1532B9425CB3}"/>
              </a:ext>
            </a:extLst>
          </p:cNvPr>
          <p:cNvPicPr>
            <a:picLocks noChangeAspect="1"/>
          </p:cNvPicPr>
          <p:nvPr/>
        </p:nvPicPr>
        <p:blipFill>
          <a:blip r:embed="rId3"/>
          <a:srcRect l="7640" t="14420" r="6415"/>
          <a:stretch/>
        </p:blipFill>
        <p:spPr>
          <a:xfrm>
            <a:off x="5042262" y="1833176"/>
            <a:ext cx="6931926" cy="4393731"/>
          </a:xfrm>
          <a:prstGeom prst="rect">
            <a:avLst/>
          </a:prstGeom>
        </p:spPr>
      </p:pic>
      <p:sp>
        <p:nvSpPr>
          <p:cNvPr id="11" name="Textfeld 10">
            <a:extLst>
              <a:ext uri="{FF2B5EF4-FFF2-40B4-BE49-F238E27FC236}">
                <a16:creationId xmlns:a16="http://schemas.microsoft.com/office/drawing/2014/main" id="{64CA0C60-3F67-C9BE-FD6E-ED3AFD2A1DA8}"/>
              </a:ext>
            </a:extLst>
          </p:cNvPr>
          <p:cNvSpPr txBox="1"/>
          <p:nvPr/>
        </p:nvSpPr>
        <p:spPr>
          <a:xfrm>
            <a:off x="508485" y="5531282"/>
            <a:ext cx="4410648" cy="223538"/>
          </a:xfrm>
          <a:prstGeom prst="rect">
            <a:avLst/>
          </a:prstGeom>
          <a:noFill/>
        </p:spPr>
        <p:txBody>
          <a:bodyPr wrap="square" lIns="0" tIns="0" rIns="0" bIns="0" rtlCol="0">
            <a:noAutofit/>
          </a:bodyPr>
          <a:lstStyle/>
          <a:p>
            <a:pPr marR="0" algn="l" defTabSz="914400" rtl="0" eaLnBrk="1" fontAlgn="auto" latinLnBrk="0" hangingPunct="1">
              <a:lnSpc>
                <a:spcPct val="150000"/>
              </a:lnSpc>
              <a:spcBef>
                <a:spcPts val="0"/>
              </a:spcBef>
              <a:spcAft>
                <a:spcPts val="1800"/>
              </a:spcAft>
              <a:buClr>
                <a:srgbClr val="0080C5"/>
              </a:buClr>
              <a:buSzTx/>
              <a:tabLst/>
            </a:pPr>
            <a:r>
              <a:rPr lang="de-DE" sz="1600" b="1" u="sng" dirty="0"/>
              <a:t>Hinweis</a:t>
            </a:r>
            <a:br>
              <a:rPr lang="de-DE" sz="1600" dirty="0"/>
            </a:br>
            <a:r>
              <a:rPr lang="de-DE" sz="1600" dirty="0"/>
              <a:t>Ein Video finden Sie im Workbook auf Seite 52.</a:t>
            </a:r>
            <a:endParaRPr kumimoji="0" lang="de-DE" sz="1600" i="0" u="none" strike="noStrike" kern="1200" cap="none" spc="0" normalizeH="0" baseline="0" noProof="0" dirty="0">
              <a:ln>
                <a:noFill/>
              </a:ln>
              <a:solidFill>
                <a:srgbClr val="000000"/>
              </a:solidFill>
              <a:effectLst/>
              <a:uLnTx/>
              <a:uFillTx/>
              <a:latin typeface="Ebrima"/>
              <a:ea typeface="+mn-ea"/>
              <a:cs typeface="+mn-cs"/>
            </a:endParaRPr>
          </a:p>
        </p:txBody>
      </p:sp>
    </p:spTree>
    <p:extLst>
      <p:ext uri="{BB962C8B-B14F-4D97-AF65-F5344CB8AC3E}">
        <p14:creationId xmlns:p14="http://schemas.microsoft.com/office/powerpoint/2010/main" val="15545869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ussdiagramm: Prozess 8">
            <a:extLst>
              <a:ext uri="{FF2B5EF4-FFF2-40B4-BE49-F238E27FC236}">
                <a16:creationId xmlns:a16="http://schemas.microsoft.com/office/drawing/2014/main" id="{564952C3-1DC5-D163-4B90-CF245AC8FEF2}"/>
              </a:ext>
            </a:extLst>
          </p:cNvPr>
          <p:cNvSpPr/>
          <p:nvPr/>
        </p:nvSpPr>
        <p:spPr>
          <a:xfrm>
            <a:off x="397164" y="1248192"/>
            <a:ext cx="11455202" cy="5118102"/>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63</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Einsatz von KI-gestützten Anwendungen bei typischen Verwaltungstätigkeiten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7" name="Textfeld 6">
            <a:extLst>
              <a:ext uri="{FF2B5EF4-FFF2-40B4-BE49-F238E27FC236}">
                <a16:creationId xmlns:a16="http://schemas.microsoft.com/office/drawing/2014/main" id="{D0D58E9A-C9E4-AC23-C4D1-8D72988ACF01}"/>
              </a:ext>
            </a:extLst>
          </p:cNvPr>
          <p:cNvSpPr txBox="1"/>
          <p:nvPr/>
        </p:nvSpPr>
        <p:spPr>
          <a:xfrm>
            <a:off x="597554" y="1691390"/>
            <a:ext cx="2542636" cy="2031325"/>
          </a:xfrm>
          <a:prstGeom prst="rect">
            <a:avLst/>
          </a:prstGeom>
          <a:noFill/>
        </p:spPr>
        <p:txBody>
          <a:bodyPr wrap="square">
            <a:spAutoFit/>
          </a:bodyPr>
          <a:lstStyle/>
          <a:p>
            <a:r>
              <a:rPr lang="de-DE" sz="1800" dirty="0">
                <a:solidFill>
                  <a:schemeClr val="bg1"/>
                </a:solidFill>
                <a:effectLst/>
                <a:latin typeface="Arial Narrow" panose="020B0606020202030204" pitchFamily="34" charset="0"/>
                <a:ea typeface="Times New Roman" panose="02020603050405020304" pitchFamily="18" charset="0"/>
              </a:rPr>
              <a:t>Beispiel: Prozessintelligenz durch Process</a:t>
            </a:r>
            <a:r>
              <a:rPr lang="de-DE" dirty="0">
                <a:solidFill>
                  <a:schemeClr val="bg1"/>
                </a:solidFill>
                <a:latin typeface="Arial Narrow" panose="020B0606020202030204" pitchFamily="34" charset="0"/>
                <a:ea typeface="Times New Roman" panose="02020603050405020304" pitchFamily="18" charset="0"/>
              </a:rPr>
              <a:t>-</a:t>
            </a:r>
            <a:r>
              <a:rPr lang="de-DE" sz="1800" dirty="0">
                <a:solidFill>
                  <a:schemeClr val="bg1"/>
                </a:solidFill>
                <a:effectLst/>
                <a:latin typeface="Arial Narrow" panose="020B0606020202030204" pitchFamily="34" charset="0"/>
                <a:ea typeface="Times New Roman" panose="02020603050405020304" pitchFamily="18" charset="0"/>
              </a:rPr>
              <a:t>Mining mit Celonis </a:t>
            </a:r>
          </a:p>
          <a:p>
            <a:endParaRPr lang="de-DE" dirty="0">
              <a:solidFill>
                <a:schemeClr val="bg1"/>
              </a:solidFill>
              <a:latin typeface="Arial Narrow" panose="020B0606020202030204" pitchFamily="34" charset="0"/>
              <a:ea typeface="Times New Roman" panose="02020603050405020304" pitchFamily="18" charset="0"/>
            </a:endParaRPr>
          </a:p>
          <a:p>
            <a:r>
              <a:rPr lang="de-DE" sz="1800" u="sng" dirty="0">
                <a:solidFill>
                  <a:schemeClr val="bg1"/>
                </a:solidFill>
                <a:effectLst/>
                <a:latin typeface="Arial Narrow" panose="020B0606020202030204" pitchFamily="34" charset="0"/>
                <a:ea typeface="Times New Roman" panose="02020603050405020304" pitchFamily="18" charset="0"/>
              </a:rPr>
              <a:t>Beispiel</a:t>
            </a:r>
            <a:r>
              <a:rPr lang="de-DE" sz="1800" dirty="0">
                <a:solidFill>
                  <a:schemeClr val="bg1"/>
                </a:solidFill>
                <a:effectLst/>
                <a:latin typeface="Arial Narrow" panose="020B0606020202030204" pitchFamily="34" charset="0"/>
                <a:ea typeface="Times New Roman" panose="02020603050405020304" pitchFamily="18" charset="0"/>
              </a:rPr>
              <a:t> Forderungsmanagement Stadt Nürnberg</a:t>
            </a:r>
            <a:endParaRPr lang="de-DE" sz="1800" dirty="0">
              <a:solidFill>
                <a:schemeClr val="bg1"/>
              </a:solidFill>
              <a:effectLst/>
              <a:latin typeface="Times New Roman" panose="02020603050405020304" pitchFamily="18" charset="0"/>
              <a:ea typeface="Times New Roman" panose="02020603050405020304" pitchFamily="18" charset="0"/>
            </a:endParaRPr>
          </a:p>
        </p:txBody>
      </p:sp>
      <p:pic>
        <p:nvPicPr>
          <p:cNvPr id="8" name="Grafik 7">
            <a:extLst>
              <a:ext uri="{FF2B5EF4-FFF2-40B4-BE49-F238E27FC236}">
                <a16:creationId xmlns:a16="http://schemas.microsoft.com/office/drawing/2014/main" id="{10ECBA71-8AAE-0995-906B-A39275099C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0580" y="1248192"/>
            <a:ext cx="8511786" cy="5118102"/>
          </a:xfrm>
          <a:prstGeom prst="rect">
            <a:avLst/>
          </a:prstGeom>
        </p:spPr>
      </p:pic>
      <p:pic>
        <p:nvPicPr>
          <p:cNvPr id="6" name="Onlinemedien 5" title="Process Mining im Forderungsmanagement (Stadt Nürnberg)">
            <a:hlinkClick r:id="" action="ppaction://media"/>
            <a:extLst>
              <a:ext uri="{FF2B5EF4-FFF2-40B4-BE49-F238E27FC236}">
                <a16:creationId xmlns:a16="http://schemas.microsoft.com/office/drawing/2014/main" id="{7CD9387B-2C8C-B754-9B84-861B668E989B}"/>
              </a:ext>
            </a:extLst>
          </p:cNvPr>
          <p:cNvPicPr>
            <a:picLocks noRot="1" noChangeAspect="1"/>
          </p:cNvPicPr>
          <p:nvPr>
            <a:videoFile r:link="rId1"/>
          </p:nvPr>
        </p:nvPicPr>
        <p:blipFill>
          <a:blip r:embed="rId5"/>
          <a:stretch>
            <a:fillRect/>
          </a:stretch>
        </p:blipFill>
        <p:spPr>
          <a:xfrm>
            <a:off x="465976" y="4103209"/>
            <a:ext cx="2674214" cy="1506599"/>
          </a:xfrm>
          <a:prstGeom prst="rect">
            <a:avLst/>
          </a:prstGeom>
        </p:spPr>
      </p:pic>
    </p:spTree>
    <p:extLst>
      <p:ext uri="{BB962C8B-B14F-4D97-AF65-F5344CB8AC3E}">
        <p14:creationId xmlns:p14="http://schemas.microsoft.com/office/powerpoint/2010/main" val="187900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hteck 37">
            <a:extLst>
              <a:ext uri="{FF2B5EF4-FFF2-40B4-BE49-F238E27FC236}">
                <a16:creationId xmlns:a16="http://schemas.microsoft.com/office/drawing/2014/main" id="{9E5BCCF1-0FA0-CCD3-7AC9-0CFDCE093452}"/>
              </a:ext>
            </a:extLst>
          </p:cNvPr>
          <p:cNvSpPr/>
          <p:nvPr/>
        </p:nvSpPr>
        <p:spPr>
          <a:xfrm>
            <a:off x="194939" y="6053005"/>
            <a:ext cx="10924371" cy="220043"/>
          </a:xfrm>
          <a:prstGeom prst="rect">
            <a:avLst/>
          </a:prstGeom>
          <a:solidFill>
            <a:srgbClr val="AAAAAB">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64</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Qualitätssicherung sowie kritische und verantwortungsvolle Nutzung </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2" name="Pfeil: Fünfeck 1">
            <a:extLst>
              <a:ext uri="{FF2B5EF4-FFF2-40B4-BE49-F238E27FC236}">
                <a16:creationId xmlns:a16="http://schemas.microsoft.com/office/drawing/2014/main" id="{EF8A8499-10B4-B83A-2A54-27FD979D19CD}"/>
              </a:ext>
            </a:extLst>
          </p:cNvPr>
          <p:cNvSpPr/>
          <p:nvPr/>
        </p:nvSpPr>
        <p:spPr>
          <a:xfrm>
            <a:off x="362662" y="1509747"/>
            <a:ext cx="10401132" cy="1166109"/>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400" dirty="0">
                <a:solidFill>
                  <a:schemeClr val="bg1"/>
                </a:solidFill>
                <a:latin typeface="Arial Narrow" panose="020B0606020202030204" pitchFamily="34" charset="0"/>
              </a:rPr>
              <a:t>Was ist bei der Einführung von KI-gestützter Anwendungen zu beachten</a:t>
            </a:r>
            <a:r>
              <a:rPr lang="de-DE" sz="2000" dirty="0">
                <a:solidFill>
                  <a:schemeClr val="bg1"/>
                </a:solidFill>
              </a:rPr>
              <a:t>?</a:t>
            </a:r>
          </a:p>
        </p:txBody>
      </p:sp>
      <p:sp>
        <p:nvSpPr>
          <p:cNvPr id="8" name="Ellipse 7">
            <a:extLst>
              <a:ext uri="{FF2B5EF4-FFF2-40B4-BE49-F238E27FC236}">
                <a16:creationId xmlns:a16="http://schemas.microsoft.com/office/drawing/2014/main" id="{1C111340-784D-CC05-8001-965AAFEC0BBF}"/>
              </a:ext>
            </a:extLst>
          </p:cNvPr>
          <p:cNvSpPr/>
          <p:nvPr/>
        </p:nvSpPr>
        <p:spPr>
          <a:xfrm>
            <a:off x="362662" y="3032518"/>
            <a:ext cx="1260000" cy="1260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16000" rIns="252000" bIns="216000" rtlCol="0" anchor="t" anchorCtr="0"/>
          <a:lstStyle/>
          <a:p>
            <a:endParaRPr lang="de-DE" sz="1400" dirty="0">
              <a:solidFill>
                <a:srgbClr val="FFFFFF"/>
              </a:solidFill>
            </a:endParaRPr>
          </a:p>
        </p:txBody>
      </p:sp>
      <p:sp>
        <p:nvSpPr>
          <p:cNvPr id="9" name="Ellipse 8">
            <a:extLst>
              <a:ext uri="{FF2B5EF4-FFF2-40B4-BE49-F238E27FC236}">
                <a16:creationId xmlns:a16="http://schemas.microsoft.com/office/drawing/2014/main" id="{02948B00-3E35-FDC5-3B2C-9E9167776B52}"/>
              </a:ext>
            </a:extLst>
          </p:cNvPr>
          <p:cNvSpPr/>
          <p:nvPr/>
        </p:nvSpPr>
        <p:spPr>
          <a:xfrm>
            <a:off x="7256472" y="3035640"/>
            <a:ext cx="1260000" cy="1260000"/>
          </a:xfrm>
          <a:prstGeom prst="ellipse">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16000" rIns="252000" bIns="216000" rtlCol="0" anchor="t" anchorCtr="0"/>
          <a:lstStyle/>
          <a:p>
            <a:endParaRPr lang="de-DE" sz="1400" dirty="0">
              <a:solidFill>
                <a:srgbClr val="FFFFFF"/>
              </a:solidFill>
            </a:endParaRPr>
          </a:p>
        </p:txBody>
      </p:sp>
      <p:sp>
        <p:nvSpPr>
          <p:cNvPr id="10" name="Ellipse 9">
            <a:extLst>
              <a:ext uri="{FF2B5EF4-FFF2-40B4-BE49-F238E27FC236}">
                <a16:creationId xmlns:a16="http://schemas.microsoft.com/office/drawing/2014/main" id="{04F988A7-C51C-CEE2-A60B-EBFFBCCB57A9}"/>
              </a:ext>
            </a:extLst>
          </p:cNvPr>
          <p:cNvSpPr/>
          <p:nvPr/>
        </p:nvSpPr>
        <p:spPr>
          <a:xfrm>
            <a:off x="3204753" y="3032518"/>
            <a:ext cx="1260000" cy="1260000"/>
          </a:xfrm>
          <a:prstGeom prst="ellipse">
            <a:avLst/>
          </a:prstGeom>
          <a:solidFill>
            <a:srgbClr val="8BBD0B"/>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216000" rIns="252000" bIns="216000" rtlCol="0" anchor="t" anchorCtr="0"/>
          <a:lstStyle/>
          <a:p>
            <a:endParaRPr lang="de-DE" sz="1400" dirty="0">
              <a:solidFill>
                <a:srgbClr val="FFFFFF"/>
              </a:solidFill>
            </a:endParaRPr>
          </a:p>
        </p:txBody>
      </p:sp>
      <p:sp>
        <p:nvSpPr>
          <p:cNvPr id="11" name="Textfeld 10">
            <a:extLst>
              <a:ext uri="{FF2B5EF4-FFF2-40B4-BE49-F238E27FC236}">
                <a16:creationId xmlns:a16="http://schemas.microsoft.com/office/drawing/2014/main" id="{03021D35-AC0C-2E94-6683-98B3750B3716}"/>
              </a:ext>
            </a:extLst>
          </p:cNvPr>
          <p:cNvSpPr txBox="1"/>
          <p:nvPr/>
        </p:nvSpPr>
        <p:spPr>
          <a:xfrm>
            <a:off x="362662" y="4606212"/>
            <a:ext cx="2580835" cy="1800000"/>
          </a:xfrm>
          <a:prstGeom prst="rect">
            <a:avLst/>
          </a:prstGeom>
          <a:noFill/>
        </p:spPr>
        <p:txBody>
          <a:bodyPr wrap="square" lIns="0" tIns="0" rIns="0" bIns="0" rtlCol="0">
            <a:noAutofit/>
          </a:bodyPr>
          <a:lstStyle/>
          <a:p>
            <a:pPr>
              <a:lnSpc>
                <a:spcPct val="90000"/>
              </a:lnSpc>
              <a:spcAft>
                <a:spcPts val="600"/>
              </a:spcAft>
              <a:buClr>
                <a:srgbClr val="4678AA"/>
              </a:buClr>
            </a:pPr>
            <a:r>
              <a:rPr lang="de-DE" sz="2000" b="1" dirty="0"/>
              <a:t>Geeignete Prozesse auswählen</a:t>
            </a:r>
            <a:endParaRPr kumimoji="0" lang="de-DE" sz="2000" b="1" i="0" u="none" strike="noStrike" kern="1200" cap="none" spc="0" normalizeH="0" baseline="0" noProof="0" dirty="0">
              <a:ln>
                <a:noFill/>
              </a:ln>
              <a:effectLst/>
              <a:uLnTx/>
              <a:uFillTx/>
              <a:latin typeface="+mn-lt"/>
              <a:ea typeface="+mn-ea"/>
              <a:cs typeface="+mn-cs"/>
            </a:endParaRPr>
          </a:p>
          <a:p>
            <a:pPr>
              <a:lnSpc>
                <a:spcPct val="90000"/>
              </a:lnSpc>
              <a:spcAft>
                <a:spcPts val="600"/>
              </a:spcAft>
              <a:buClr>
                <a:srgbClr val="4678AA"/>
              </a:buClr>
            </a:pPr>
            <a:r>
              <a:rPr lang="de-DE" sz="1600" dirty="0"/>
              <a:t>standardisierte und unterstützende Tätigkeiten</a:t>
            </a:r>
            <a:endParaRPr kumimoji="0" lang="de-DE" sz="1600" i="0" u="none" strike="noStrike" kern="1200" cap="none" spc="0" normalizeH="0" baseline="0" noProof="0" dirty="0">
              <a:ln>
                <a:noFill/>
              </a:ln>
              <a:effectLst/>
              <a:uLnTx/>
              <a:uFillTx/>
            </a:endParaRPr>
          </a:p>
        </p:txBody>
      </p:sp>
      <p:sp>
        <p:nvSpPr>
          <p:cNvPr id="13" name="Textfeld 12">
            <a:extLst>
              <a:ext uri="{FF2B5EF4-FFF2-40B4-BE49-F238E27FC236}">
                <a16:creationId xmlns:a16="http://schemas.microsoft.com/office/drawing/2014/main" id="{00F5A137-944E-3A9D-E554-ACA8DB3946EB}"/>
              </a:ext>
            </a:extLst>
          </p:cNvPr>
          <p:cNvSpPr txBox="1"/>
          <p:nvPr/>
        </p:nvSpPr>
        <p:spPr>
          <a:xfrm>
            <a:off x="3204752" y="4609391"/>
            <a:ext cx="3901441" cy="1800000"/>
          </a:xfrm>
          <a:prstGeom prst="rect">
            <a:avLst/>
          </a:prstGeom>
          <a:noFill/>
        </p:spPr>
        <p:txBody>
          <a:bodyPr wrap="square" lIns="0" tIns="0" rIns="0" bIns="0" rtlCol="0">
            <a:noAutofit/>
          </a:bodyPr>
          <a:lstStyle/>
          <a:p>
            <a:pPr>
              <a:lnSpc>
                <a:spcPct val="90000"/>
              </a:lnSpc>
              <a:spcAft>
                <a:spcPts val="600"/>
              </a:spcAft>
              <a:buClr>
                <a:srgbClr val="4678AA"/>
              </a:buClr>
            </a:pPr>
            <a:r>
              <a:rPr kumimoji="0" lang="de-DE" sz="2000" b="1" i="0" u="none" strike="noStrike" kern="1200" cap="none" spc="0" normalizeH="0" baseline="0" noProof="0" dirty="0">
                <a:ln>
                  <a:noFill/>
                </a:ln>
                <a:effectLst/>
                <a:uLnTx/>
                <a:uFillTx/>
                <a:latin typeface="+mn-lt"/>
                <a:ea typeface="+mn-ea"/>
                <a:cs typeface="+mn-cs"/>
              </a:rPr>
              <a:t>Rechtliche und technische Rahmen-bedingungen prüfen</a:t>
            </a:r>
          </a:p>
        </p:txBody>
      </p:sp>
      <p:sp>
        <p:nvSpPr>
          <p:cNvPr id="14" name="Textfeld 13">
            <a:extLst>
              <a:ext uri="{FF2B5EF4-FFF2-40B4-BE49-F238E27FC236}">
                <a16:creationId xmlns:a16="http://schemas.microsoft.com/office/drawing/2014/main" id="{38EA5797-764A-E5E2-07C6-EE98C6B70078}"/>
              </a:ext>
            </a:extLst>
          </p:cNvPr>
          <p:cNvSpPr txBox="1"/>
          <p:nvPr/>
        </p:nvSpPr>
        <p:spPr>
          <a:xfrm>
            <a:off x="7256471" y="4609391"/>
            <a:ext cx="3692151" cy="1800000"/>
          </a:xfrm>
          <a:prstGeom prst="rect">
            <a:avLst/>
          </a:prstGeom>
          <a:noFill/>
        </p:spPr>
        <p:txBody>
          <a:bodyPr wrap="square" lIns="0" tIns="0" rIns="0" bIns="0" rtlCol="0">
            <a:noAutofit/>
          </a:bodyPr>
          <a:lstStyle/>
          <a:p>
            <a:pPr>
              <a:lnSpc>
                <a:spcPct val="90000"/>
              </a:lnSpc>
              <a:spcAft>
                <a:spcPts val="600"/>
              </a:spcAft>
              <a:buClr>
                <a:srgbClr val="4678AA"/>
              </a:buClr>
            </a:pPr>
            <a:r>
              <a:rPr kumimoji="0" lang="de-DE" sz="2000" b="1" i="0" u="none" strike="noStrike" kern="1200" cap="none" spc="0" normalizeH="0" baseline="0" noProof="0" dirty="0">
                <a:ln>
                  <a:noFill/>
                </a:ln>
                <a:effectLst/>
                <a:uLnTx/>
                <a:uFillTx/>
                <a:latin typeface="+mn-lt"/>
                <a:ea typeface="+mn-ea"/>
                <a:cs typeface="+mn-cs"/>
              </a:rPr>
              <a:t>Organisation und Qualitätssicherung festlegen</a:t>
            </a:r>
          </a:p>
          <a:p>
            <a:pPr>
              <a:lnSpc>
                <a:spcPct val="90000"/>
              </a:lnSpc>
              <a:spcAft>
                <a:spcPts val="600"/>
              </a:spcAft>
              <a:buClr>
                <a:srgbClr val="4678AA"/>
              </a:buClr>
            </a:pPr>
            <a:r>
              <a:rPr kumimoji="0" lang="de-DE" sz="1600" i="0" u="none" strike="noStrike" kern="1200" cap="none" spc="0" normalizeH="0" baseline="0" noProof="0" dirty="0">
                <a:ln>
                  <a:noFill/>
                </a:ln>
                <a:effectLst/>
                <a:uLnTx/>
                <a:uFillTx/>
              </a:rPr>
              <a:t>Festlegung menschlicher Kontrolle,</a:t>
            </a:r>
          </a:p>
          <a:p>
            <a:pPr>
              <a:lnSpc>
                <a:spcPct val="90000"/>
              </a:lnSpc>
              <a:spcAft>
                <a:spcPts val="600"/>
              </a:spcAft>
              <a:buClr>
                <a:srgbClr val="4678AA"/>
              </a:buClr>
            </a:pPr>
            <a:r>
              <a:rPr lang="de-DE" sz="1600" dirty="0"/>
              <a:t>Zuständigkeiten etc.</a:t>
            </a:r>
            <a:endParaRPr kumimoji="0" lang="de-DE" sz="1600" i="0" u="none" strike="noStrike" kern="1200" cap="none" spc="0" normalizeH="0" baseline="0" noProof="0" dirty="0">
              <a:ln>
                <a:noFill/>
              </a:ln>
              <a:effectLst/>
              <a:uLnTx/>
              <a:uFillTx/>
            </a:endParaRPr>
          </a:p>
        </p:txBody>
      </p:sp>
      <p:grpSp>
        <p:nvGrpSpPr>
          <p:cNvPr id="16" name="Gruppieren 15">
            <a:extLst>
              <a:ext uri="{FF2B5EF4-FFF2-40B4-BE49-F238E27FC236}">
                <a16:creationId xmlns:a16="http://schemas.microsoft.com/office/drawing/2014/main" id="{147B2179-2186-84C8-E9C8-174F56CC0E60}"/>
              </a:ext>
            </a:extLst>
          </p:cNvPr>
          <p:cNvGrpSpPr>
            <a:grpSpLocks noChangeAspect="1"/>
          </p:cNvGrpSpPr>
          <p:nvPr/>
        </p:nvGrpSpPr>
        <p:grpSpPr bwMode="gray">
          <a:xfrm>
            <a:off x="684871" y="3357380"/>
            <a:ext cx="717718" cy="706819"/>
            <a:chOff x="5773738" y="419100"/>
            <a:chExt cx="731838" cy="720725"/>
          </a:xfrm>
          <a:solidFill>
            <a:schemeClr val="bg1"/>
          </a:solidFill>
        </p:grpSpPr>
        <p:sp>
          <p:nvSpPr>
            <p:cNvPr id="17" name="Freeform 1706">
              <a:extLst>
                <a:ext uri="{FF2B5EF4-FFF2-40B4-BE49-F238E27FC236}">
                  <a16:creationId xmlns:a16="http://schemas.microsoft.com/office/drawing/2014/main" id="{539869E3-806C-2955-A9DA-95D78BFF73F9}"/>
                </a:ext>
              </a:extLst>
            </p:cNvPr>
            <p:cNvSpPr>
              <a:spLocks/>
            </p:cNvSpPr>
            <p:nvPr/>
          </p:nvSpPr>
          <p:spPr bwMode="gray">
            <a:xfrm>
              <a:off x="5886451" y="579438"/>
              <a:ext cx="26988" cy="293688"/>
            </a:xfrm>
            <a:custGeom>
              <a:avLst/>
              <a:gdLst>
                <a:gd name="T0" fmla="*/ 7 w 7"/>
                <a:gd name="T1" fmla="*/ 74 h 78"/>
                <a:gd name="T2" fmla="*/ 4 w 7"/>
                <a:gd name="T3" fmla="*/ 78 h 78"/>
                <a:gd name="T4" fmla="*/ 4 w 7"/>
                <a:gd name="T5" fmla="*/ 78 h 78"/>
                <a:gd name="T6" fmla="*/ 0 w 7"/>
                <a:gd name="T7" fmla="*/ 74 h 78"/>
                <a:gd name="T8" fmla="*/ 0 w 7"/>
                <a:gd name="T9" fmla="*/ 4 h 78"/>
                <a:gd name="T10" fmla="*/ 4 w 7"/>
                <a:gd name="T11" fmla="*/ 0 h 78"/>
                <a:gd name="T12" fmla="*/ 4 w 7"/>
                <a:gd name="T13" fmla="*/ 0 h 78"/>
                <a:gd name="T14" fmla="*/ 7 w 7"/>
                <a:gd name="T15" fmla="*/ 4 h 78"/>
                <a:gd name="T16" fmla="*/ 7 w 7"/>
                <a:gd name="T17"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8">
                  <a:moveTo>
                    <a:pt x="7" y="74"/>
                  </a:moveTo>
                  <a:cubicBezTo>
                    <a:pt x="7" y="76"/>
                    <a:pt x="5" y="78"/>
                    <a:pt x="4" y="78"/>
                  </a:cubicBezTo>
                  <a:cubicBezTo>
                    <a:pt x="4" y="78"/>
                    <a:pt x="4" y="78"/>
                    <a:pt x="4" y="78"/>
                  </a:cubicBezTo>
                  <a:cubicBezTo>
                    <a:pt x="2" y="78"/>
                    <a:pt x="0" y="76"/>
                    <a:pt x="0" y="74"/>
                  </a:cubicBezTo>
                  <a:cubicBezTo>
                    <a:pt x="0" y="4"/>
                    <a:pt x="0" y="4"/>
                    <a:pt x="0" y="4"/>
                  </a:cubicBezTo>
                  <a:cubicBezTo>
                    <a:pt x="0" y="2"/>
                    <a:pt x="2" y="0"/>
                    <a:pt x="4" y="0"/>
                  </a:cubicBezTo>
                  <a:cubicBezTo>
                    <a:pt x="4" y="0"/>
                    <a:pt x="4" y="0"/>
                    <a:pt x="4" y="0"/>
                  </a:cubicBezTo>
                  <a:cubicBezTo>
                    <a:pt x="5" y="0"/>
                    <a:pt x="7" y="2"/>
                    <a:pt x="7" y="4"/>
                  </a:cubicBezTo>
                  <a:lnTo>
                    <a:pt x="7" y="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707">
              <a:extLst>
                <a:ext uri="{FF2B5EF4-FFF2-40B4-BE49-F238E27FC236}">
                  <a16:creationId xmlns:a16="http://schemas.microsoft.com/office/drawing/2014/main" id="{1461B6D8-28AC-3E2A-9BDA-3C1067F3A064}"/>
                </a:ext>
              </a:extLst>
            </p:cNvPr>
            <p:cNvSpPr>
              <a:spLocks/>
            </p:cNvSpPr>
            <p:nvPr/>
          </p:nvSpPr>
          <p:spPr bwMode="gray">
            <a:xfrm>
              <a:off x="5886451" y="846138"/>
              <a:ext cx="390525" cy="26988"/>
            </a:xfrm>
            <a:custGeom>
              <a:avLst/>
              <a:gdLst>
                <a:gd name="T0" fmla="*/ 101 w 104"/>
                <a:gd name="T1" fmla="*/ 0 h 7"/>
                <a:gd name="T2" fmla="*/ 104 w 104"/>
                <a:gd name="T3" fmla="*/ 3 h 7"/>
                <a:gd name="T4" fmla="*/ 104 w 104"/>
                <a:gd name="T5" fmla="*/ 3 h 7"/>
                <a:gd name="T6" fmla="*/ 101 w 104"/>
                <a:gd name="T7" fmla="*/ 7 h 7"/>
                <a:gd name="T8" fmla="*/ 4 w 104"/>
                <a:gd name="T9" fmla="*/ 7 h 7"/>
                <a:gd name="T10" fmla="*/ 0 w 104"/>
                <a:gd name="T11" fmla="*/ 3 h 7"/>
                <a:gd name="T12" fmla="*/ 0 w 104"/>
                <a:gd name="T13" fmla="*/ 3 h 7"/>
                <a:gd name="T14" fmla="*/ 4 w 104"/>
                <a:gd name="T15" fmla="*/ 0 h 7"/>
                <a:gd name="T16" fmla="*/ 101 w 10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7">
                  <a:moveTo>
                    <a:pt x="101" y="0"/>
                  </a:moveTo>
                  <a:cubicBezTo>
                    <a:pt x="103" y="0"/>
                    <a:pt x="104" y="2"/>
                    <a:pt x="104" y="3"/>
                  </a:cubicBezTo>
                  <a:cubicBezTo>
                    <a:pt x="104" y="3"/>
                    <a:pt x="104" y="3"/>
                    <a:pt x="104" y="3"/>
                  </a:cubicBezTo>
                  <a:cubicBezTo>
                    <a:pt x="104" y="5"/>
                    <a:pt x="103" y="7"/>
                    <a:pt x="101" y="7"/>
                  </a:cubicBezTo>
                  <a:cubicBezTo>
                    <a:pt x="4" y="7"/>
                    <a:pt x="4" y="7"/>
                    <a:pt x="4" y="7"/>
                  </a:cubicBezTo>
                  <a:cubicBezTo>
                    <a:pt x="2" y="7"/>
                    <a:pt x="0" y="5"/>
                    <a:pt x="0" y="3"/>
                  </a:cubicBezTo>
                  <a:cubicBezTo>
                    <a:pt x="0" y="3"/>
                    <a:pt x="0" y="3"/>
                    <a:pt x="0" y="3"/>
                  </a:cubicBezTo>
                  <a:cubicBezTo>
                    <a:pt x="0" y="2"/>
                    <a:pt x="2" y="0"/>
                    <a:pt x="4" y="0"/>
                  </a:cubicBezTo>
                  <a:lnTo>
                    <a:pt x="10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708">
              <a:extLst>
                <a:ext uri="{FF2B5EF4-FFF2-40B4-BE49-F238E27FC236}">
                  <a16:creationId xmlns:a16="http://schemas.microsoft.com/office/drawing/2014/main" id="{1F71E335-9FD8-C4C4-3689-BC5B3780D0E1}"/>
                </a:ext>
              </a:extLst>
            </p:cNvPr>
            <p:cNvSpPr>
              <a:spLocks/>
            </p:cNvSpPr>
            <p:nvPr/>
          </p:nvSpPr>
          <p:spPr bwMode="gray">
            <a:xfrm>
              <a:off x="6108701" y="738188"/>
              <a:ext cx="47625" cy="134938"/>
            </a:xfrm>
            <a:custGeom>
              <a:avLst/>
              <a:gdLst>
                <a:gd name="T0" fmla="*/ 10 w 13"/>
                <a:gd name="T1" fmla="*/ 0 h 36"/>
                <a:gd name="T2" fmla="*/ 3 w 13"/>
                <a:gd name="T3" fmla="*/ 0 h 36"/>
                <a:gd name="T4" fmla="*/ 0 w 13"/>
                <a:gd name="T5" fmla="*/ 3 h 36"/>
                <a:gd name="T6" fmla="*/ 0 w 13"/>
                <a:gd name="T7" fmla="*/ 36 h 36"/>
                <a:gd name="T8" fmla="*/ 13 w 13"/>
                <a:gd name="T9" fmla="*/ 36 h 36"/>
                <a:gd name="T10" fmla="*/ 13 w 13"/>
                <a:gd name="T11" fmla="*/ 3 h 36"/>
                <a:gd name="T12" fmla="*/ 10 w 13"/>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10" y="0"/>
                  </a:moveTo>
                  <a:cubicBezTo>
                    <a:pt x="3" y="0"/>
                    <a:pt x="3" y="0"/>
                    <a:pt x="3" y="0"/>
                  </a:cubicBezTo>
                  <a:cubicBezTo>
                    <a:pt x="2" y="0"/>
                    <a:pt x="0" y="1"/>
                    <a:pt x="0" y="3"/>
                  </a:cubicBezTo>
                  <a:cubicBezTo>
                    <a:pt x="0" y="36"/>
                    <a:pt x="0" y="36"/>
                    <a:pt x="0" y="36"/>
                  </a:cubicBezTo>
                  <a:cubicBezTo>
                    <a:pt x="13" y="36"/>
                    <a:pt x="13" y="36"/>
                    <a:pt x="13" y="36"/>
                  </a:cubicBezTo>
                  <a:cubicBezTo>
                    <a:pt x="13" y="3"/>
                    <a:pt x="13" y="3"/>
                    <a:pt x="13" y="3"/>
                  </a:cubicBezTo>
                  <a:cubicBezTo>
                    <a:pt x="13" y="1"/>
                    <a:pt x="11" y="0"/>
                    <a:pt x="1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709">
              <a:extLst>
                <a:ext uri="{FF2B5EF4-FFF2-40B4-BE49-F238E27FC236}">
                  <a16:creationId xmlns:a16="http://schemas.microsoft.com/office/drawing/2014/main" id="{0E3536ED-08A5-6B38-8836-CFF872696C79}"/>
                </a:ext>
              </a:extLst>
            </p:cNvPr>
            <p:cNvSpPr>
              <a:spLocks/>
            </p:cNvSpPr>
            <p:nvPr/>
          </p:nvSpPr>
          <p:spPr bwMode="gray">
            <a:xfrm>
              <a:off x="6029326" y="696913"/>
              <a:ext cx="44450" cy="176213"/>
            </a:xfrm>
            <a:custGeom>
              <a:avLst/>
              <a:gdLst>
                <a:gd name="T0" fmla="*/ 9 w 12"/>
                <a:gd name="T1" fmla="*/ 0 h 47"/>
                <a:gd name="T2" fmla="*/ 3 w 12"/>
                <a:gd name="T3" fmla="*/ 0 h 47"/>
                <a:gd name="T4" fmla="*/ 0 w 12"/>
                <a:gd name="T5" fmla="*/ 3 h 47"/>
                <a:gd name="T6" fmla="*/ 0 w 12"/>
                <a:gd name="T7" fmla="*/ 47 h 47"/>
                <a:gd name="T8" fmla="*/ 12 w 12"/>
                <a:gd name="T9" fmla="*/ 47 h 47"/>
                <a:gd name="T10" fmla="*/ 12 w 12"/>
                <a:gd name="T11" fmla="*/ 3 h 47"/>
                <a:gd name="T12" fmla="*/ 9 w 12"/>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2" h="47">
                  <a:moveTo>
                    <a:pt x="9" y="0"/>
                  </a:moveTo>
                  <a:cubicBezTo>
                    <a:pt x="3" y="0"/>
                    <a:pt x="3" y="0"/>
                    <a:pt x="3" y="0"/>
                  </a:cubicBezTo>
                  <a:cubicBezTo>
                    <a:pt x="1" y="0"/>
                    <a:pt x="0" y="1"/>
                    <a:pt x="0" y="3"/>
                  </a:cubicBezTo>
                  <a:cubicBezTo>
                    <a:pt x="0" y="47"/>
                    <a:pt x="0" y="47"/>
                    <a:pt x="0" y="47"/>
                  </a:cubicBezTo>
                  <a:cubicBezTo>
                    <a:pt x="12" y="47"/>
                    <a:pt x="12" y="47"/>
                    <a:pt x="12" y="47"/>
                  </a:cubicBezTo>
                  <a:cubicBezTo>
                    <a:pt x="12" y="3"/>
                    <a:pt x="12" y="3"/>
                    <a:pt x="12" y="3"/>
                  </a:cubicBezTo>
                  <a:cubicBezTo>
                    <a:pt x="12" y="1"/>
                    <a:pt x="11" y="0"/>
                    <a:pt x="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710">
              <a:extLst>
                <a:ext uri="{FF2B5EF4-FFF2-40B4-BE49-F238E27FC236}">
                  <a16:creationId xmlns:a16="http://schemas.microsoft.com/office/drawing/2014/main" id="{2F3F30B7-E896-6C87-F56B-C246F28C4BAF}"/>
                </a:ext>
              </a:extLst>
            </p:cNvPr>
            <p:cNvSpPr>
              <a:spLocks/>
            </p:cNvSpPr>
            <p:nvPr/>
          </p:nvSpPr>
          <p:spPr bwMode="gray">
            <a:xfrm>
              <a:off x="6189663" y="666750"/>
              <a:ext cx="46038" cy="206375"/>
            </a:xfrm>
            <a:custGeom>
              <a:avLst/>
              <a:gdLst>
                <a:gd name="T0" fmla="*/ 9 w 12"/>
                <a:gd name="T1" fmla="*/ 0 h 55"/>
                <a:gd name="T2" fmla="*/ 3 w 12"/>
                <a:gd name="T3" fmla="*/ 0 h 55"/>
                <a:gd name="T4" fmla="*/ 0 w 12"/>
                <a:gd name="T5" fmla="*/ 3 h 55"/>
                <a:gd name="T6" fmla="*/ 0 w 12"/>
                <a:gd name="T7" fmla="*/ 55 h 55"/>
                <a:gd name="T8" fmla="*/ 12 w 12"/>
                <a:gd name="T9" fmla="*/ 55 h 55"/>
                <a:gd name="T10" fmla="*/ 12 w 12"/>
                <a:gd name="T11" fmla="*/ 3 h 55"/>
                <a:gd name="T12" fmla="*/ 9 w 12"/>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12" h="55">
                  <a:moveTo>
                    <a:pt x="9" y="0"/>
                  </a:moveTo>
                  <a:cubicBezTo>
                    <a:pt x="3" y="0"/>
                    <a:pt x="3" y="0"/>
                    <a:pt x="3" y="0"/>
                  </a:cubicBezTo>
                  <a:cubicBezTo>
                    <a:pt x="1" y="0"/>
                    <a:pt x="0" y="1"/>
                    <a:pt x="0" y="3"/>
                  </a:cubicBezTo>
                  <a:cubicBezTo>
                    <a:pt x="0" y="55"/>
                    <a:pt x="0" y="55"/>
                    <a:pt x="0" y="55"/>
                  </a:cubicBezTo>
                  <a:cubicBezTo>
                    <a:pt x="12" y="55"/>
                    <a:pt x="12" y="55"/>
                    <a:pt x="12" y="55"/>
                  </a:cubicBezTo>
                  <a:cubicBezTo>
                    <a:pt x="12" y="3"/>
                    <a:pt x="12" y="3"/>
                    <a:pt x="12" y="3"/>
                  </a:cubicBezTo>
                  <a:cubicBezTo>
                    <a:pt x="12" y="1"/>
                    <a:pt x="11" y="0"/>
                    <a:pt x="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711">
              <a:extLst>
                <a:ext uri="{FF2B5EF4-FFF2-40B4-BE49-F238E27FC236}">
                  <a16:creationId xmlns:a16="http://schemas.microsoft.com/office/drawing/2014/main" id="{5B97ADC6-DB88-EFCB-2D81-3F5AA4C791B2}"/>
                </a:ext>
              </a:extLst>
            </p:cNvPr>
            <p:cNvSpPr>
              <a:spLocks/>
            </p:cNvSpPr>
            <p:nvPr/>
          </p:nvSpPr>
          <p:spPr bwMode="gray">
            <a:xfrm>
              <a:off x="5946776" y="779463"/>
              <a:ext cx="49213" cy="93663"/>
            </a:xfrm>
            <a:custGeom>
              <a:avLst/>
              <a:gdLst>
                <a:gd name="T0" fmla="*/ 9 w 13"/>
                <a:gd name="T1" fmla="*/ 0 h 25"/>
                <a:gd name="T2" fmla="*/ 3 w 13"/>
                <a:gd name="T3" fmla="*/ 0 h 25"/>
                <a:gd name="T4" fmla="*/ 0 w 13"/>
                <a:gd name="T5" fmla="*/ 3 h 25"/>
                <a:gd name="T6" fmla="*/ 0 w 13"/>
                <a:gd name="T7" fmla="*/ 25 h 25"/>
                <a:gd name="T8" fmla="*/ 13 w 13"/>
                <a:gd name="T9" fmla="*/ 25 h 25"/>
                <a:gd name="T10" fmla="*/ 13 w 13"/>
                <a:gd name="T11" fmla="*/ 3 h 25"/>
                <a:gd name="T12" fmla="*/ 9 w 13"/>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9" y="0"/>
                  </a:moveTo>
                  <a:cubicBezTo>
                    <a:pt x="3" y="0"/>
                    <a:pt x="3" y="0"/>
                    <a:pt x="3" y="0"/>
                  </a:cubicBezTo>
                  <a:cubicBezTo>
                    <a:pt x="1" y="0"/>
                    <a:pt x="0" y="2"/>
                    <a:pt x="0" y="3"/>
                  </a:cubicBezTo>
                  <a:cubicBezTo>
                    <a:pt x="0" y="25"/>
                    <a:pt x="0" y="25"/>
                    <a:pt x="0" y="25"/>
                  </a:cubicBezTo>
                  <a:cubicBezTo>
                    <a:pt x="13" y="25"/>
                    <a:pt x="13" y="25"/>
                    <a:pt x="13" y="25"/>
                  </a:cubicBezTo>
                  <a:cubicBezTo>
                    <a:pt x="13" y="3"/>
                    <a:pt x="13" y="3"/>
                    <a:pt x="13" y="3"/>
                  </a:cubicBezTo>
                  <a:cubicBezTo>
                    <a:pt x="13" y="2"/>
                    <a:pt x="11" y="0"/>
                    <a:pt x="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1712">
              <a:extLst>
                <a:ext uri="{FF2B5EF4-FFF2-40B4-BE49-F238E27FC236}">
                  <a16:creationId xmlns:a16="http://schemas.microsoft.com/office/drawing/2014/main" id="{600D8821-5435-2156-912B-720393F68492}"/>
                </a:ext>
              </a:extLst>
            </p:cNvPr>
            <p:cNvSpPr>
              <a:spLocks/>
            </p:cNvSpPr>
            <p:nvPr/>
          </p:nvSpPr>
          <p:spPr bwMode="gray">
            <a:xfrm>
              <a:off x="5946776" y="625475"/>
              <a:ext cx="101600" cy="107950"/>
            </a:xfrm>
            <a:custGeom>
              <a:avLst/>
              <a:gdLst>
                <a:gd name="T0" fmla="*/ 64 w 64"/>
                <a:gd name="T1" fmla="*/ 9 h 68"/>
                <a:gd name="T2" fmla="*/ 12 w 64"/>
                <a:gd name="T3" fmla="*/ 68 h 68"/>
                <a:gd name="T4" fmla="*/ 0 w 64"/>
                <a:gd name="T5" fmla="*/ 59 h 68"/>
                <a:gd name="T6" fmla="*/ 52 w 64"/>
                <a:gd name="T7" fmla="*/ 0 h 68"/>
                <a:gd name="T8" fmla="*/ 64 w 64"/>
                <a:gd name="T9" fmla="*/ 9 h 68"/>
              </a:gdLst>
              <a:ahLst/>
              <a:cxnLst>
                <a:cxn ang="0">
                  <a:pos x="T0" y="T1"/>
                </a:cxn>
                <a:cxn ang="0">
                  <a:pos x="T2" y="T3"/>
                </a:cxn>
                <a:cxn ang="0">
                  <a:pos x="T4" y="T5"/>
                </a:cxn>
                <a:cxn ang="0">
                  <a:pos x="T6" y="T7"/>
                </a:cxn>
                <a:cxn ang="0">
                  <a:pos x="T8" y="T9"/>
                </a:cxn>
              </a:cxnLst>
              <a:rect l="0" t="0" r="r" b="b"/>
              <a:pathLst>
                <a:path w="64" h="68">
                  <a:moveTo>
                    <a:pt x="64" y="9"/>
                  </a:moveTo>
                  <a:lnTo>
                    <a:pt x="12" y="68"/>
                  </a:lnTo>
                  <a:lnTo>
                    <a:pt x="0" y="59"/>
                  </a:lnTo>
                  <a:lnTo>
                    <a:pt x="52" y="0"/>
                  </a:lnTo>
                  <a:lnTo>
                    <a:pt x="64"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713">
              <a:extLst>
                <a:ext uri="{FF2B5EF4-FFF2-40B4-BE49-F238E27FC236}">
                  <a16:creationId xmlns:a16="http://schemas.microsoft.com/office/drawing/2014/main" id="{A0E251DE-E6B3-13B5-679A-BA1EA6C940D6}"/>
                </a:ext>
              </a:extLst>
            </p:cNvPr>
            <p:cNvSpPr>
              <a:spLocks/>
            </p:cNvSpPr>
            <p:nvPr/>
          </p:nvSpPr>
          <p:spPr bwMode="gray">
            <a:xfrm>
              <a:off x="6029326" y="606425"/>
              <a:ext cx="123825" cy="112713"/>
            </a:xfrm>
            <a:custGeom>
              <a:avLst/>
              <a:gdLst>
                <a:gd name="T0" fmla="*/ 66 w 78"/>
                <a:gd name="T1" fmla="*/ 71 h 71"/>
                <a:gd name="T2" fmla="*/ 0 w 78"/>
                <a:gd name="T3" fmla="*/ 12 h 71"/>
                <a:gd name="T4" fmla="*/ 9 w 78"/>
                <a:gd name="T5" fmla="*/ 0 h 71"/>
                <a:gd name="T6" fmla="*/ 78 w 78"/>
                <a:gd name="T7" fmla="*/ 59 h 71"/>
                <a:gd name="T8" fmla="*/ 66 w 78"/>
                <a:gd name="T9" fmla="*/ 71 h 71"/>
              </a:gdLst>
              <a:ahLst/>
              <a:cxnLst>
                <a:cxn ang="0">
                  <a:pos x="T0" y="T1"/>
                </a:cxn>
                <a:cxn ang="0">
                  <a:pos x="T2" y="T3"/>
                </a:cxn>
                <a:cxn ang="0">
                  <a:pos x="T4" y="T5"/>
                </a:cxn>
                <a:cxn ang="0">
                  <a:pos x="T6" y="T7"/>
                </a:cxn>
                <a:cxn ang="0">
                  <a:pos x="T8" y="T9"/>
                </a:cxn>
              </a:cxnLst>
              <a:rect l="0" t="0" r="r" b="b"/>
              <a:pathLst>
                <a:path w="78" h="71">
                  <a:moveTo>
                    <a:pt x="66" y="71"/>
                  </a:moveTo>
                  <a:lnTo>
                    <a:pt x="0" y="12"/>
                  </a:lnTo>
                  <a:lnTo>
                    <a:pt x="9" y="0"/>
                  </a:lnTo>
                  <a:lnTo>
                    <a:pt x="78" y="59"/>
                  </a:lnTo>
                  <a:lnTo>
                    <a:pt x="66" y="7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1714">
              <a:extLst>
                <a:ext uri="{FF2B5EF4-FFF2-40B4-BE49-F238E27FC236}">
                  <a16:creationId xmlns:a16="http://schemas.microsoft.com/office/drawing/2014/main" id="{632BA4AD-337A-04AC-A737-E5575FC18BCF}"/>
                </a:ext>
              </a:extLst>
            </p:cNvPr>
            <p:cNvSpPr>
              <a:spLocks/>
            </p:cNvSpPr>
            <p:nvPr/>
          </p:nvSpPr>
          <p:spPr bwMode="gray">
            <a:xfrm>
              <a:off x="6115051" y="598488"/>
              <a:ext cx="109538" cy="120650"/>
            </a:xfrm>
            <a:custGeom>
              <a:avLst/>
              <a:gdLst>
                <a:gd name="T0" fmla="*/ 69 w 69"/>
                <a:gd name="T1" fmla="*/ 10 h 76"/>
                <a:gd name="T2" fmla="*/ 12 w 69"/>
                <a:gd name="T3" fmla="*/ 76 h 76"/>
                <a:gd name="T4" fmla="*/ 0 w 69"/>
                <a:gd name="T5" fmla="*/ 64 h 76"/>
                <a:gd name="T6" fmla="*/ 57 w 69"/>
                <a:gd name="T7" fmla="*/ 0 h 76"/>
                <a:gd name="T8" fmla="*/ 69 w 69"/>
                <a:gd name="T9" fmla="*/ 10 h 76"/>
              </a:gdLst>
              <a:ahLst/>
              <a:cxnLst>
                <a:cxn ang="0">
                  <a:pos x="T0" y="T1"/>
                </a:cxn>
                <a:cxn ang="0">
                  <a:pos x="T2" y="T3"/>
                </a:cxn>
                <a:cxn ang="0">
                  <a:pos x="T4" y="T5"/>
                </a:cxn>
                <a:cxn ang="0">
                  <a:pos x="T6" y="T7"/>
                </a:cxn>
                <a:cxn ang="0">
                  <a:pos x="T8" y="T9"/>
                </a:cxn>
              </a:cxnLst>
              <a:rect l="0" t="0" r="r" b="b"/>
              <a:pathLst>
                <a:path w="69" h="76">
                  <a:moveTo>
                    <a:pt x="69" y="10"/>
                  </a:moveTo>
                  <a:lnTo>
                    <a:pt x="12" y="76"/>
                  </a:lnTo>
                  <a:lnTo>
                    <a:pt x="0" y="64"/>
                  </a:lnTo>
                  <a:lnTo>
                    <a:pt x="57" y="0"/>
                  </a:lnTo>
                  <a:lnTo>
                    <a:pt x="69"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1715">
              <a:extLst>
                <a:ext uri="{FF2B5EF4-FFF2-40B4-BE49-F238E27FC236}">
                  <a16:creationId xmlns:a16="http://schemas.microsoft.com/office/drawing/2014/main" id="{6BC5D78E-A22B-50F2-3222-B62EB7047C20}"/>
                </a:ext>
              </a:extLst>
            </p:cNvPr>
            <p:cNvSpPr>
              <a:spLocks/>
            </p:cNvSpPr>
            <p:nvPr/>
          </p:nvSpPr>
          <p:spPr bwMode="gray">
            <a:xfrm>
              <a:off x="6175376" y="584200"/>
              <a:ext cx="60325" cy="60325"/>
            </a:xfrm>
            <a:custGeom>
              <a:avLst/>
              <a:gdLst>
                <a:gd name="T0" fmla="*/ 14 w 16"/>
                <a:gd name="T1" fmla="*/ 1 h 16"/>
                <a:gd name="T2" fmla="*/ 16 w 16"/>
                <a:gd name="T3" fmla="*/ 2 h 16"/>
                <a:gd name="T4" fmla="*/ 15 w 16"/>
                <a:gd name="T5" fmla="*/ 6 h 16"/>
                <a:gd name="T6" fmla="*/ 14 w 16"/>
                <a:gd name="T7" fmla="*/ 11 h 16"/>
                <a:gd name="T8" fmla="*/ 13 w 16"/>
                <a:gd name="T9" fmla="*/ 15 h 16"/>
                <a:gd name="T10" fmla="*/ 11 w 16"/>
                <a:gd name="T11" fmla="*/ 16 h 16"/>
                <a:gd name="T12" fmla="*/ 8 w 16"/>
                <a:gd name="T13" fmla="*/ 13 h 16"/>
                <a:gd name="T14" fmla="*/ 4 w 16"/>
                <a:gd name="T15" fmla="*/ 10 h 16"/>
                <a:gd name="T16" fmla="*/ 1 w 16"/>
                <a:gd name="T17" fmla="*/ 7 h 16"/>
                <a:gd name="T18" fmla="*/ 1 w 16"/>
                <a:gd name="T19" fmla="*/ 5 h 16"/>
                <a:gd name="T20" fmla="*/ 5 w 16"/>
                <a:gd name="T21" fmla="*/ 3 h 16"/>
                <a:gd name="T22" fmla="*/ 10 w 16"/>
                <a:gd name="T23" fmla="*/ 2 h 16"/>
                <a:gd name="T24" fmla="*/ 14 w 16"/>
                <a:gd name="T25"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6">
                  <a:moveTo>
                    <a:pt x="14" y="1"/>
                  </a:moveTo>
                  <a:cubicBezTo>
                    <a:pt x="15" y="0"/>
                    <a:pt x="16" y="1"/>
                    <a:pt x="16" y="2"/>
                  </a:cubicBezTo>
                  <a:cubicBezTo>
                    <a:pt x="15" y="6"/>
                    <a:pt x="15" y="6"/>
                    <a:pt x="15" y="6"/>
                  </a:cubicBezTo>
                  <a:cubicBezTo>
                    <a:pt x="15" y="7"/>
                    <a:pt x="14" y="10"/>
                    <a:pt x="14" y="11"/>
                  </a:cubicBezTo>
                  <a:cubicBezTo>
                    <a:pt x="13" y="15"/>
                    <a:pt x="13" y="15"/>
                    <a:pt x="13" y="15"/>
                  </a:cubicBezTo>
                  <a:cubicBezTo>
                    <a:pt x="13" y="16"/>
                    <a:pt x="12" y="16"/>
                    <a:pt x="11" y="16"/>
                  </a:cubicBezTo>
                  <a:cubicBezTo>
                    <a:pt x="8" y="13"/>
                    <a:pt x="8" y="13"/>
                    <a:pt x="8" y="13"/>
                  </a:cubicBezTo>
                  <a:cubicBezTo>
                    <a:pt x="7" y="12"/>
                    <a:pt x="5" y="11"/>
                    <a:pt x="4" y="10"/>
                  </a:cubicBezTo>
                  <a:cubicBezTo>
                    <a:pt x="1" y="7"/>
                    <a:pt x="1" y="7"/>
                    <a:pt x="1" y="7"/>
                  </a:cubicBezTo>
                  <a:cubicBezTo>
                    <a:pt x="0" y="6"/>
                    <a:pt x="0" y="5"/>
                    <a:pt x="1" y="5"/>
                  </a:cubicBezTo>
                  <a:cubicBezTo>
                    <a:pt x="5" y="3"/>
                    <a:pt x="5" y="3"/>
                    <a:pt x="5" y="3"/>
                  </a:cubicBezTo>
                  <a:cubicBezTo>
                    <a:pt x="7" y="3"/>
                    <a:pt x="9" y="2"/>
                    <a:pt x="10" y="2"/>
                  </a:cubicBezTo>
                  <a:lnTo>
                    <a:pt x="14" y="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1716">
              <a:extLst>
                <a:ext uri="{FF2B5EF4-FFF2-40B4-BE49-F238E27FC236}">
                  <a16:creationId xmlns:a16="http://schemas.microsoft.com/office/drawing/2014/main" id="{083451C0-DEC6-DB93-FD38-CE6FB7D3CCD2}"/>
                </a:ext>
              </a:extLst>
            </p:cNvPr>
            <p:cNvSpPr>
              <a:spLocks noEditPoints="1"/>
            </p:cNvSpPr>
            <p:nvPr/>
          </p:nvSpPr>
          <p:spPr bwMode="gray">
            <a:xfrm>
              <a:off x="5773738" y="419100"/>
              <a:ext cx="731838" cy="720725"/>
            </a:xfrm>
            <a:custGeom>
              <a:avLst/>
              <a:gdLst>
                <a:gd name="T0" fmla="*/ 185 w 195"/>
                <a:gd name="T1" fmla="*/ 185 h 192"/>
                <a:gd name="T2" fmla="*/ 168 w 195"/>
                <a:gd name="T3" fmla="*/ 192 h 192"/>
                <a:gd name="T4" fmla="*/ 150 w 195"/>
                <a:gd name="T5" fmla="*/ 185 h 192"/>
                <a:gd name="T6" fmla="*/ 120 w 195"/>
                <a:gd name="T7" fmla="*/ 155 h 192"/>
                <a:gd name="T8" fmla="*/ 82 w 195"/>
                <a:gd name="T9" fmla="*/ 164 h 192"/>
                <a:gd name="T10" fmla="*/ 0 w 195"/>
                <a:gd name="T11" fmla="*/ 82 h 192"/>
                <a:gd name="T12" fmla="*/ 82 w 195"/>
                <a:gd name="T13" fmla="*/ 0 h 192"/>
                <a:gd name="T14" fmla="*/ 164 w 195"/>
                <a:gd name="T15" fmla="*/ 82 h 192"/>
                <a:gd name="T16" fmla="*/ 155 w 195"/>
                <a:gd name="T17" fmla="*/ 119 h 192"/>
                <a:gd name="T18" fmla="*/ 185 w 195"/>
                <a:gd name="T19" fmla="*/ 149 h 192"/>
                <a:gd name="T20" fmla="*/ 185 w 195"/>
                <a:gd name="T21" fmla="*/ 185 h 192"/>
                <a:gd name="T22" fmla="*/ 82 w 195"/>
                <a:gd name="T23" fmla="*/ 154 h 192"/>
                <a:gd name="T24" fmla="*/ 154 w 195"/>
                <a:gd name="T25" fmla="*/ 82 h 192"/>
                <a:gd name="T26" fmla="*/ 82 w 195"/>
                <a:gd name="T27" fmla="*/ 11 h 192"/>
                <a:gd name="T28" fmla="*/ 11 w 195"/>
                <a:gd name="T29" fmla="*/ 82 h 192"/>
                <a:gd name="T30" fmla="*/ 82 w 195"/>
                <a:gd name="T31" fmla="*/ 15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 h="192">
                  <a:moveTo>
                    <a:pt x="185" y="185"/>
                  </a:moveTo>
                  <a:cubicBezTo>
                    <a:pt x="181" y="190"/>
                    <a:pt x="174" y="192"/>
                    <a:pt x="168" y="192"/>
                  </a:cubicBezTo>
                  <a:cubicBezTo>
                    <a:pt x="161" y="192"/>
                    <a:pt x="155" y="190"/>
                    <a:pt x="150" y="185"/>
                  </a:cubicBezTo>
                  <a:cubicBezTo>
                    <a:pt x="120" y="155"/>
                    <a:pt x="120" y="155"/>
                    <a:pt x="120" y="155"/>
                  </a:cubicBezTo>
                  <a:cubicBezTo>
                    <a:pt x="108" y="161"/>
                    <a:pt x="96" y="164"/>
                    <a:pt x="82" y="164"/>
                  </a:cubicBezTo>
                  <a:cubicBezTo>
                    <a:pt x="37" y="164"/>
                    <a:pt x="0" y="127"/>
                    <a:pt x="0" y="82"/>
                  </a:cubicBezTo>
                  <a:cubicBezTo>
                    <a:pt x="0" y="37"/>
                    <a:pt x="37" y="0"/>
                    <a:pt x="82" y="0"/>
                  </a:cubicBezTo>
                  <a:cubicBezTo>
                    <a:pt x="128" y="0"/>
                    <a:pt x="164" y="37"/>
                    <a:pt x="164" y="82"/>
                  </a:cubicBezTo>
                  <a:cubicBezTo>
                    <a:pt x="164" y="95"/>
                    <a:pt x="161" y="108"/>
                    <a:pt x="155" y="119"/>
                  </a:cubicBezTo>
                  <a:cubicBezTo>
                    <a:pt x="185" y="149"/>
                    <a:pt x="185" y="149"/>
                    <a:pt x="185" y="149"/>
                  </a:cubicBezTo>
                  <a:cubicBezTo>
                    <a:pt x="195" y="159"/>
                    <a:pt x="195" y="175"/>
                    <a:pt x="185" y="185"/>
                  </a:cubicBezTo>
                  <a:close/>
                  <a:moveTo>
                    <a:pt x="82" y="154"/>
                  </a:moveTo>
                  <a:cubicBezTo>
                    <a:pt x="122" y="154"/>
                    <a:pt x="154" y="122"/>
                    <a:pt x="154" y="82"/>
                  </a:cubicBezTo>
                  <a:cubicBezTo>
                    <a:pt x="154" y="43"/>
                    <a:pt x="122" y="11"/>
                    <a:pt x="82" y="11"/>
                  </a:cubicBezTo>
                  <a:cubicBezTo>
                    <a:pt x="43" y="11"/>
                    <a:pt x="11" y="43"/>
                    <a:pt x="11" y="82"/>
                  </a:cubicBezTo>
                  <a:cubicBezTo>
                    <a:pt x="11" y="122"/>
                    <a:pt x="43" y="154"/>
                    <a:pt x="82" y="15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30" name="Freeform 567">
            <a:extLst>
              <a:ext uri="{FF2B5EF4-FFF2-40B4-BE49-F238E27FC236}">
                <a16:creationId xmlns:a16="http://schemas.microsoft.com/office/drawing/2014/main" id="{BE625657-2D2B-3FFE-86B4-2DA1F783A6D1}"/>
              </a:ext>
            </a:extLst>
          </p:cNvPr>
          <p:cNvSpPr>
            <a:spLocks noEditPoints="1"/>
          </p:cNvSpPr>
          <p:nvPr/>
        </p:nvSpPr>
        <p:spPr bwMode="gray">
          <a:xfrm>
            <a:off x="3511096" y="3329935"/>
            <a:ext cx="687316" cy="680566"/>
          </a:xfrm>
          <a:custGeom>
            <a:avLst/>
            <a:gdLst>
              <a:gd name="T0" fmla="*/ 585 w 974"/>
              <a:gd name="T1" fmla="*/ 498 h 965"/>
              <a:gd name="T2" fmla="*/ 608 w 974"/>
              <a:gd name="T3" fmla="*/ 351 h 965"/>
              <a:gd name="T4" fmla="*/ 390 w 974"/>
              <a:gd name="T5" fmla="*/ 292 h 965"/>
              <a:gd name="T6" fmla="*/ 502 w 974"/>
              <a:gd name="T7" fmla="*/ 406 h 965"/>
              <a:gd name="T8" fmla="*/ 289 w 974"/>
              <a:gd name="T9" fmla="*/ 399 h 965"/>
              <a:gd name="T10" fmla="*/ 271 w 974"/>
              <a:gd name="T11" fmla="*/ 537 h 965"/>
              <a:gd name="T12" fmla="*/ 492 w 974"/>
              <a:gd name="T13" fmla="*/ 596 h 965"/>
              <a:gd name="T14" fmla="*/ 874 w 974"/>
              <a:gd name="T15" fmla="*/ 950 h 965"/>
              <a:gd name="T16" fmla="*/ 973 w 974"/>
              <a:gd name="T17" fmla="*/ 906 h 965"/>
              <a:gd name="T18" fmla="*/ 938 w 974"/>
              <a:gd name="T19" fmla="*/ 902 h 965"/>
              <a:gd name="T20" fmla="*/ 883 w 974"/>
              <a:gd name="T21" fmla="*/ 900 h 965"/>
              <a:gd name="T22" fmla="*/ 938 w 974"/>
              <a:gd name="T23" fmla="*/ 902 h 965"/>
              <a:gd name="T24" fmla="*/ 194 w 974"/>
              <a:gd name="T25" fmla="*/ 449 h 965"/>
              <a:gd name="T26" fmla="*/ 702 w 974"/>
              <a:gd name="T27" fmla="*/ 449 h 965"/>
              <a:gd name="T28" fmla="*/ 753 w 974"/>
              <a:gd name="T29" fmla="*/ 604 h 965"/>
              <a:gd name="T30" fmla="*/ 874 w 974"/>
              <a:gd name="T31" fmla="*/ 548 h 965"/>
              <a:gd name="T32" fmla="*/ 904 w 974"/>
              <a:gd name="T33" fmla="*/ 371 h 965"/>
              <a:gd name="T34" fmla="*/ 775 w 974"/>
              <a:gd name="T35" fmla="*/ 356 h 965"/>
              <a:gd name="T36" fmla="*/ 817 w 974"/>
              <a:gd name="T37" fmla="*/ 218 h 965"/>
              <a:gd name="T38" fmla="*/ 713 w 974"/>
              <a:gd name="T39" fmla="*/ 74 h 965"/>
              <a:gd name="T40" fmla="*/ 611 w 974"/>
              <a:gd name="T41" fmla="*/ 150 h 965"/>
              <a:gd name="T42" fmla="*/ 540 w 974"/>
              <a:gd name="T43" fmla="*/ 24 h 965"/>
              <a:gd name="T44" fmla="*/ 368 w 974"/>
              <a:gd name="T45" fmla="*/ 0 h 965"/>
              <a:gd name="T46" fmla="*/ 356 w 974"/>
              <a:gd name="T47" fmla="*/ 121 h 965"/>
              <a:gd name="T48" fmla="*/ 216 w 974"/>
              <a:gd name="T49" fmla="*/ 81 h 965"/>
              <a:gd name="T50" fmla="*/ 72 w 974"/>
              <a:gd name="T51" fmla="*/ 185 h 965"/>
              <a:gd name="T52" fmla="*/ 147 w 974"/>
              <a:gd name="T53" fmla="*/ 286 h 965"/>
              <a:gd name="T54" fmla="*/ 22 w 974"/>
              <a:gd name="T55" fmla="*/ 356 h 965"/>
              <a:gd name="T56" fmla="*/ 0 w 974"/>
              <a:gd name="T57" fmla="*/ 527 h 965"/>
              <a:gd name="T58" fmla="*/ 118 w 974"/>
              <a:gd name="T59" fmla="*/ 548 h 965"/>
              <a:gd name="T60" fmla="*/ 79 w 974"/>
              <a:gd name="T61" fmla="*/ 684 h 965"/>
              <a:gd name="T62" fmla="*/ 183 w 974"/>
              <a:gd name="T63" fmla="*/ 827 h 965"/>
              <a:gd name="T64" fmla="*/ 286 w 974"/>
              <a:gd name="T65" fmla="*/ 750 h 965"/>
              <a:gd name="T66" fmla="*/ 356 w 974"/>
              <a:gd name="T67" fmla="*/ 876 h 965"/>
              <a:gd name="T68" fmla="*/ 524 w 974"/>
              <a:gd name="T69" fmla="*/ 908 h 965"/>
              <a:gd name="T70" fmla="*/ 540 w 974"/>
              <a:gd name="T71" fmla="*/ 778 h 965"/>
              <a:gd name="T72" fmla="*/ 541 w 974"/>
              <a:gd name="T73" fmla="*/ 686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4" h="965">
                <a:moveTo>
                  <a:pt x="949" y="855"/>
                </a:moveTo>
                <a:cubicBezTo>
                  <a:pt x="585" y="498"/>
                  <a:pt x="585" y="498"/>
                  <a:pt x="585" y="498"/>
                </a:cubicBezTo>
                <a:cubicBezTo>
                  <a:pt x="595" y="487"/>
                  <a:pt x="595" y="487"/>
                  <a:pt x="595" y="487"/>
                </a:cubicBezTo>
                <a:cubicBezTo>
                  <a:pt x="608" y="351"/>
                  <a:pt x="608" y="351"/>
                  <a:pt x="608" y="351"/>
                </a:cubicBezTo>
                <a:cubicBezTo>
                  <a:pt x="523" y="270"/>
                  <a:pt x="523" y="270"/>
                  <a:pt x="523" y="270"/>
                </a:cubicBezTo>
                <a:cubicBezTo>
                  <a:pt x="390" y="292"/>
                  <a:pt x="390" y="292"/>
                  <a:pt x="390" y="292"/>
                </a:cubicBezTo>
                <a:cubicBezTo>
                  <a:pt x="386" y="296"/>
                  <a:pt x="386" y="296"/>
                  <a:pt x="386" y="296"/>
                </a:cubicBezTo>
                <a:cubicBezTo>
                  <a:pt x="502" y="406"/>
                  <a:pt x="502" y="406"/>
                  <a:pt x="502" y="406"/>
                </a:cubicBezTo>
                <a:cubicBezTo>
                  <a:pt x="405" y="509"/>
                  <a:pt x="405" y="509"/>
                  <a:pt x="405" y="509"/>
                </a:cubicBezTo>
                <a:cubicBezTo>
                  <a:pt x="289" y="399"/>
                  <a:pt x="289" y="399"/>
                  <a:pt x="289" y="399"/>
                </a:cubicBezTo>
                <a:cubicBezTo>
                  <a:pt x="286" y="401"/>
                  <a:pt x="286" y="401"/>
                  <a:pt x="286" y="401"/>
                </a:cubicBezTo>
                <a:cubicBezTo>
                  <a:pt x="271" y="537"/>
                  <a:pt x="271" y="537"/>
                  <a:pt x="271" y="537"/>
                </a:cubicBezTo>
                <a:cubicBezTo>
                  <a:pt x="356" y="618"/>
                  <a:pt x="356" y="618"/>
                  <a:pt x="356" y="618"/>
                </a:cubicBezTo>
                <a:cubicBezTo>
                  <a:pt x="492" y="596"/>
                  <a:pt x="492" y="596"/>
                  <a:pt x="492" y="596"/>
                </a:cubicBezTo>
                <a:cubicBezTo>
                  <a:pt x="502" y="585"/>
                  <a:pt x="502" y="585"/>
                  <a:pt x="502" y="585"/>
                </a:cubicBezTo>
                <a:cubicBezTo>
                  <a:pt x="502" y="585"/>
                  <a:pt x="865" y="941"/>
                  <a:pt x="874" y="950"/>
                </a:cubicBezTo>
                <a:cubicBezTo>
                  <a:pt x="883" y="959"/>
                  <a:pt x="897" y="964"/>
                  <a:pt x="911" y="964"/>
                </a:cubicBezTo>
                <a:cubicBezTo>
                  <a:pt x="945" y="965"/>
                  <a:pt x="972" y="939"/>
                  <a:pt x="973" y="906"/>
                </a:cubicBezTo>
                <a:cubicBezTo>
                  <a:pt x="974" y="885"/>
                  <a:pt x="964" y="867"/>
                  <a:pt x="949" y="855"/>
                </a:cubicBezTo>
                <a:close/>
                <a:moveTo>
                  <a:pt x="938" y="902"/>
                </a:moveTo>
                <a:cubicBezTo>
                  <a:pt x="937" y="917"/>
                  <a:pt x="925" y="929"/>
                  <a:pt x="909" y="929"/>
                </a:cubicBezTo>
                <a:cubicBezTo>
                  <a:pt x="894" y="928"/>
                  <a:pt x="882" y="916"/>
                  <a:pt x="883" y="900"/>
                </a:cubicBezTo>
                <a:cubicBezTo>
                  <a:pt x="883" y="885"/>
                  <a:pt x="896" y="873"/>
                  <a:pt x="911" y="874"/>
                </a:cubicBezTo>
                <a:cubicBezTo>
                  <a:pt x="926" y="874"/>
                  <a:pt x="938" y="887"/>
                  <a:pt x="938" y="902"/>
                </a:cubicBezTo>
                <a:close/>
                <a:moveTo>
                  <a:pt x="448" y="703"/>
                </a:moveTo>
                <a:cubicBezTo>
                  <a:pt x="307" y="703"/>
                  <a:pt x="194" y="590"/>
                  <a:pt x="194" y="449"/>
                </a:cubicBezTo>
                <a:cubicBezTo>
                  <a:pt x="194" y="308"/>
                  <a:pt x="307" y="195"/>
                  <a:pt x="448" y="195"/>
                </a:cubicBezTo>
                <a:cubicBezTo>
                  <a:pt x="588" y="195"/>
                  <a:pt x="702" y="308"/>
                  <a:pt x="702" y="449"/>
                </a:cubicBezTo>
                <a:cubicBezTo>
                  <a:pt x="702" y="480"/>
                  <a:pt x="697" y="509"/>
                  <a:pt x="687" y="537"/>
                </a:cubicBezTo>
                <a:cubicBezTo>
                  <a:pt x="753" y="604"/>
                  <a:pt x="753" y="604"/>
                  <a:pt x="753" y="604"/>
                </a:cubicBezTo>
                <a:cubicBezTo>
                  <a:pt x="762" y="586"/>
                  <a:pt x="770" y="568"/>
                  <a:pt x="776" y="548"/>
                </a:cubicBezTo>
                <a:cubicBezTo>
                  <a:pt x="874" y="548"/>
                  <a:pt x="874" y="548"/>
                  <a:pt x="874" y="548"/>
                </a:cubicBezTo>
                <a:cubicBezTo>
                  <a:pt x="889" y="548"/>
                  <a:pt x="904" y="536"/>
                  <a:pt x="904" y="527"/>
                </a:cubicBezTo>
                <a:cubicBezTo>
                  <a:pt x="904" y="371"/>
                  <a:pt x="904" y="371"/>
                  <a:pt x="904" y="371"/>
                </a:cubicBezTo>
                <a:cubicBezTo>
                  <a:pt x="904" y="361"/>
                  <a:pt x="889" y="356"/>
                  <a:pt x="874" y="356"/>
                </a:cubicBezTo>
                <a:cubicBezTo>
                  <a:pt x="775" y="356"/>
                  <a:pt x="775" y="356"/>
                  <a:pt x="775" y="356"/>
                </a:cubicBezTo>
                <a:cubicBezTo>
                  <a:pt x="768" y="332"/>
                  <a:pt x="759" y="309"/>
                  <a:pt x="748" y="288"/>
                </a:cubicBezTo>
                <a:cubicBezTo>
                  <a:pt x="817" y="218"/>
                  <a:pt x="817" y="218"/>
                  <a:pt x="817" y="218"/>
                </a:cubicBezTo>
                <a:cubicBezTo>
                  <a:pt x="828" y="207"/>
                  <a:pt x="831" y="192"/>
                  <a:pt x="824" y="185"/>
                </a:cubicBezTo>
                <a:cubicBezTo>
                  <a:pt x="713" y="74"/>
                  <a:pt x="713" y="74"/>
                  <a:pt x="713" y="74"/>
                </a:cubicBezTo>
                <a:cubicBezTo>
                  <a:pt x="706" y="67"/>
                  <a:pt x="692" y="70"/>
                  <a:pt x="681" y="81"/>
                </a:cubicBezTo>
                <a:cubicBezTo>
                  <a:pt x="611" y="150"/>
                  <a:pt x="611" y="150"/>
                  <a:pt x="611" y="150"/>
                </a:cubicBezTo>
                <a:cubicBezTo>
                  <a:pt x="589" y="138"/>
                  <a:pt x="568" y="128"/>
                  <a:pt x="540" y="121"/>
                </a:cubicBezTo>
                <a:cubicBezTo>
                  <a:pt x="540" y="24"/>
                  <a:pt x="540" y="24"/>
                  <a:pt x="540" y="24"/>
                </a:cubicBezTo>
                <a:cubicBezTo>
                  <a:pt x="540" y="9"/>
                  <a:pt x="534" y="0"/>
                  <a:pt x="524" y="0"/>
                </a:cubicBezTo>
                <a:cubicBezTo>
                  <a:pt x="368" y="0"/>
                  <a:pt x="368" y="0"/>
                  <a:pt x="368" y="0"/>
                </a:cubicBezTo>
                <a:cubicBezTo>
                  <a:pt x="359" y="0"/>
                  <a:pt x="356" y="9"/>
                  <a:pt x="356" y="24"/>
                </a:cubicBezTo>
                <a:cubicBezTo>
                  <a:pt x="356" y="121"/>
                  <a:pt x="356" y="121"/>
                  <a:pt x="356" y="121"/>
                </a:cubicBezTo>
                <a:cubicBezTo>
                  <a:pt x="328" y="128"/>
                  <a:pt x="307" y="137"/>
                  <a:pt x="285" y="149"/>
                </a:cubicBezTo>
                <a:cubicBezTo>
                  <a:pt x="216" y="81"/>
                  <a:pt x="216" y="81"/>
                  <a:pt x="216" y="81"/>
                </a:cubicBezTo>
                <a:cubicBezTo>
                  <a:pt x="205" y="70"/>
                  <a:pt x="190" y="67"/>
                  <a:pt x="183" y="74"/>
                </a:cubicBezTo>
                <a:cubicBezTo>
                  <a:pt x="72" y="185"/>
                  <a:pt x="72" y="185"/>
                  <a:pt x="72" y="185"/>
                </a:cubicBezTo>
                <a:cubicBezTo>
                  <a:pt x="65" y="192"/>
                  <a:pt x="68" y="206"/>
                  <a:pt x="79" y="217"/>
                </a:cubicBezTo>
                <a:cubicBezTo>
                  <a:pt x="147" y="286"/>
                  <a:pt x="147" y="286"/>
                  <a:pt x="147" y="286"/>
                </a:cubicBezTo>
                <a:cubicBezTo>
                  <a:pt x="135" y="308"/>
                  <a:pt x="125" y="332"/>
                  <a:pt x="118" y="356"/>
                </a:cubicBezTo>
                <a:cubicBezTo>
                  <a:pt x="22" y="356"/>
                  <a:pt x="22" y="356"/>
                  <a:pt x="22" y="356"/>
                </a:cubicBezTo>
                <a:cubicBezTo>
                  <a:pt x="7" y="356"/>
                  <a:pt x="0" y="361"/>
                  <a:pt x="0" y="371"/>
                </a:cubicBezTo>
                <a:cubicBezTo>
                  <a:pt x="0" y="527"/>
                  <a:pt x="0" y="527"/>
                  <a:pt x="0" y="527"/>
                </a:cubicBezTo>
                <a:cubicBezTo>
                  <a:pt x="0" y="536"/>
                  <a:pt x="7" y="548"/>
                  <a:pt x="22" y="548"/>
                </a:cubicBezTo>
                <a:cubicBezTo>
                  <a:pt x="118" y="548"/>
                  <a:pt x="118" y="548"/>
                  <a:pt x="118" y="548"/>
                </a:cubicBezTo>
                <a:cubicBezTo>
                  <a:pt x="125" y="576"/>
                  <a:pt x="135" y="595"/>
                  <a:pt x="147" y="617"/>
                </a:cubicBezTo>
                <a:cubicBezTo>
                  <a:pt x="79" y="684"/>
                  <a:pt x="79" y="684"/>
                  <a:pt x="79" y="684"/>
                </a:cubicBezTo>
                <a:cubicBezTo>
                  <a:pt x="68" y="695"/>
                  <a:pt x="65" y="709"/>
                  <a:pt x="72" y="716"/>
                </a:cubicBezTo>
                <a:cubicBezTo>
                  <a:pt x="183" y="827"/>
                  <a:pt x="183" y="827"/>
                  <a:pt x="183" y="827"/>
                </a:cubicBezTo>
                <a:cubicBezTo>
                  <a:pt x="190" y="833"/>
                  <a:pt x="204" y="830"/>
                  <a:pt x="215" y="819"/>
                </a:cubicBezTo>
                <a:cubicBezTo>
                  <a:pt x="286" y="750"/>
                  <a:pt x="286" y="750"/>
                  <a:pt x="286" y="750"/>
                </a:cubicBezTo>
                <a:cubicBezTo>
                  <a:pt x="307" y="762"/>
                  <a:pt x="332" y="771"/>
                  <a:pt x="356" y="778"/>
                </a:cubicBezTo>
                <a:cubicBezTo>
                  <a:pt x="356" y="876"/>
                  <a:pt x="356" y="876"/>
                  <a:pt x="356" y="876"/>
                </a:cubicBezTo>
                <a:cubicBezTo>
                  <a:pt x="356" y="891"/>
                  <a:pt x="359" y="908"/>
                  <a:pt x="368" y="908"/>
                </a:cubicBezTo>
                <a:cubicBezTo>
                  <a:pt x="524" y="908"/>
                  <a:pt x="524" y="908"/>
                  <a:pt x="524" y="908"/>
                </a:cubicBezTo>
                <a:cubicBezTo>
                  <a:pt x="534" y="908"/>
                  <a:pt x="540" y="891"/>
                  <a:pt x="540" y="876"/>
                </a:cubicBezTo>
                <a:cubicBezTo>
                  <a:pt x="540" y="778"/>
                  <a:pt x="540" y="778"/>
                  <a:pt x="540" y="778"/>
                </a:cubicBezTo>
                <a:cubicBezTo>
                  <a:pt x="568" y="772"/>
                  <a:pt x="587" y="762"/>
                  <a:pt x="608" y="751"/>
                </a:cubicBezTo>
                <a:cubicBezTo>
                  <a:pt x="585" y="729"/>
                  <a:pt x="563" y="707"/>
                  <a:pt x="541" y="686"/>
                </a:cubicBezTo>
                <a:cubicBezTo>
                  <a:pt x="512" y="697"/>
                  <a:pt x="481" y="703"/>
                  <a:pt x="448" y="70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31" name="Group 197">
            <a:extLst>
              <a:ext uri="{FF2B5EF4-FFF2-40B4-BE49-F238E27FC236}">
                <a16:creationId xmlns:a16="http://schemas.microsoft.com/office/drawing/2014/main" id="{23CF5BC4-CCD0-96E2-E307-E21A2901DD0A}"/>
              </a:ext>
            </a:extLst>
          </p:cNvPr>
          <p:cNvGrpSpPr/>
          <p:nvPr/>
        </p:nvGrpSpPr>
        <p:grpSpPr>
          <a:xfrm>
            <a:off x="7541850" y="3298815"/>
            <a:ext cx="637705" cy="635843"/>
            <a:chOff x="-11747500" y="-2217738"/>
            <a:chExt cx="9244013" cy="9217026"/>
          </a:xfrm>
          <a:solidFill>
            <a:schemeClr val="bg1"/>
          </a:solidFill>
        </p:grpSpPr>
        <p:sp>
          <p:nvSpPr>
            <p:cNvPr id="32" name="Freeform 128">
              <a:extLst>
                <a:ext uri="{FF2B5EF4-FFF2-40B4-BE49-F238E27FC236}">
                  <a16:creationId xmlns:a16="http://schemas.microsoft.com/office/drawing/2014/main" id="{5910E3A2-F805-C659-73BC-CBBEDBBA3E13}"/>
                </a:ext>
              </a:extLst>
            </p:cNvPr>
            <p:cNvSpPr>
              <a:spLocks/>
            </p:cNvSpPr>
            <p:nvPr/>
          </p:nvSpPr>
          <p:spPr bwMode="auto">
            <a:xfrm>
              <a:off x="-11747500" y="-2217738"/>
              <a:ext cx="4216400" cy="4216400"/>
            </a:xfrm>
            <a:custGeom>
              <a:avLst/>
              <a:gdLst>
                <a:gd name="T0" fmla="*/ 961 w 1123"/>
                <a:gd name="T1" fmla="*/ 454 h 1123"/>
                <a:gd name="T2" fmla="*/ 782 w 1123"/>
                <a:gd name="T3" fmla="*/ 634 h 1123"/>
                <a:gd name="T4" fmla="*/ 731 w 1123"/>
                <a:gd name="T5" fmla="*/ 655 h 1123"/>
                <a:gd name="T6" fmla="*/ 680 w 1123"/>
                <a:gd name="T7" fmla="*/ 634 h 1123"/>
                <a:gd name="T8" fmla="*/ 680 w 1123"/>
                <a:gd name="T9" fmla="*/ 532 h 1123"/>
                <a:gd name="T10" fmla="*/ 860 w 1123"/>
                <a:gd name="T11" fmla="*/ 352 h 1123"/>
                <a:gd name="T12" fmla="*/ 746 w 1123"/>
                <a:gd name="T13" fmla="*/ 239 h 1123"/>
                <a:gd name="T14" fmla="*/ 495 w 1123"/>
                <a:gd name="T15" fmla="*/ 490 h 1123"/>
                <a:gd name="T16" fmla="*/ 444 w 1123"/>
                <a:gd name="T17" fmla="*/ 511 h 1123"/>
                <a:gd name="T18" fmla="*/ 393 w 1123"/>
                <a:gd name="T19" fmla="*/ 490 h 1123"/>
                <a:gd name="T20" fmla="*/ 393 w 1123"/>
                <a:gd name="T21" fmla="*/ 389 h 1123"/>
                <a:gd name="T22" fmla="*/ 645 w 1123"/>
                <a:gd name="T23" fmla="*/ 137 h 1123"/>
                <a:gd name="T24" fmla="*/ 535 w 1123"/>
                <a:gd name="T25" fmla="*/ 28 h 1123"/>
                <a:gd name="T26" fmla="*/ 434 w 1123"/>
                <a:gd name="T27" fmla="*/ 28 h 1123"/>
                <a:gd name="T28" fmla="*/ 28 w 1123"/>
                <a:gd name="T29" fmla="*/ 434 h 1123"/>
                <a:gd name="T30" fmla="*/ 28 w 1123"/>
                <a:gd name="T31" fmla="*/ 535 h 1123"/>
                <a:gd name="T32" fmla="*/ 616 w 1123"/>
                <a:gd name="T33" fmla="*/ 1123 h 1123"/>
                <a:gd name="T34" fmla="*/ 1123 w 1123"/>
                <a:gd name="T35" fmla="*/ 616 h 1123"/>
                <a:gd name="T36" fmla="*/ 961 w 1123"/>
                <a:gd name="T37" fmla="*/ 454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3" h="1123">
                  <a:moveTo>
                    <a:pt x="961" y="454"/>
                  </a:moveTo>
                  <a:cubicBezTo>
                    <a:pt x="782" y="634"/>
                    <a:pt x="782" y="634"/>
                    <a:pt x="782" y="634"/>
                  </a:cubicBezTo>
                  <a:cubicBezTo>
                    <a:pt x="768" y="648"/>
                    <a:pt x="749" y="655"/>
                    <a:pt x="731" y="655"/>
                  </a:cubicBezTo>
                  <a:cubicBezTo>
                    <a:pt x="713" y="655"/>
                    <a:pt x="694" y="648"/>
                    <a:pt x="680" y="634"/>
                  </a:cubicBezTo>
                  <a:cubicBezTo>
                    <a:pt x="652" y="606"/>
                    <a:pt x="652" y="560"/>
                    <a:pt x="680" y="532"/>
                  </a:cubicBezTo>
                  <a:cubicBezTo>
                    <a:pt x="860" y="352"/>
                    <a:pt x="860" y="352"/>
                    <a:pt x="860" y="352"/>
                  </a:cubicBezTo>
                  <a:cubicBezTo>
                    <a:pt x="746" y="239"/>
                    <a:pt x="746" y="239"/>
                    <a:pt x="746" y="239"/>
                  </a:cubicBezTo>
                  <a:cubicBezTo>
                    <a:pt x="495" y="490"/>
                    <a:pt x="495" y="490"/>
                    <a:pt x="495" y="490"/>
                  </a:cubicBezTo>
                  <a:cubicBezTo>
                    <a:pt x="481" y="504"/>
                    <a:pt x="462" y="511"/>
                    <a:pt x="444" y="511"/>
                  </a:cubicBezTo>
                  <a:cubicBezTo>
                    <a:pt x="426" y="511"/>
                    <a:pt x="407" y="504"/>
                    <a:pt x="393" y="490"/>
                  </a:cubicBezTo>
                  <a:cubicBezTo>
                    <a:pt x="365" y="462"/>
                    <a:pt x="365" y="417"/>
                    <a:pt x="393" y="389"/>
                  </a:cubicBezTo>
                  <a:cubicBezTo>
                    <a:pt x="645" y="137"/>
                    <a:pt x="645" y="137"/>
                    <a:pt x="645" y="137"/>
                  </a:cubicBezTo>
                  <a:cubicBezTo>
                    <a:pt x="535" y="28"/>
                    <a:pt x="535" y="28"/>
                    <a:pt x="535" y="28"/>
                  </a:cubicBezTo>
                  <a:cubicBezTo>
                    <a:pt x="507" y="0"/>
                    <a:pt x="462" y="0"/>
                    <a:pt x="434" y="28"/>
                  </a:cubicBezTo>
                  <a:cubicBezTo>
                    <a:pt x="28" y="434"/>
                    <a:pt x="28" y="434"/>
                    <a:pt x="28" y="434"/>
                  </a:cubicBezTo>
                  <a:cubicBezTo>
                    <a:pt x="0" y="462"/>
                    <a:pt x="0" y="507"/>
                    <a:pt x="28" y="535"/>
                  </a:cubicBezTo>
                  <a:cubicBezTo>
                    <a:pt x="616" y="1123"/>
                    <a:pt x="616" y="1123"/>
                    <a:pt x="616" y="1123"/>
                  </a:cubicBezTo>
                  <a:cubicBezTo>
                    <a:pt x="1123" y="616"/>
                    <a:pt x="1123" y="616"/>
                    <a:pt x="1123" y="616"/>
                  </a:cubicBezTo>
                  <a:lnTo>
                    <a:pt x="961" y="4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29">
              <a:extLst>
                <a:ext uri="{FF2B5EF4-FFF2-40B4-BE49-F238E27FC236}">
                  <a16:creationId xmlns:a16="http://schemas.microsoft.com/office/drawing/2014/main" id="{C4D570C4-C33F-855A-2BA7-09F7702B75C0}"/>
                </a:ext>
              </a:extLst>
            </p:cNvPr>
            <p:cNvSpPr>
              <a:spLocks/>
            </p:cNvSpPr>
            <p:nvPr/>
          </p:nvSpPr>
          <p:spPr bwMode="auto">
            <a:xfrm>
              <a:off x="-11222038" y="4157663"/>
              <a:ext cx="2293938" cy="2279650"/>
            </a:xfrm>
            <a:custGeom>
              <a:avLst/>
              <a:gdLst>
                <a:gd name="T0" fmla="*/ 148 w 611"/>
                <a:gd name="T1" fmla="*/ 0 h 607"/>
                <a:gd name="T2" fmla="*/ 7 w 611"/>
                <a:gd name="T3" fmla="*/ 517 h 607"/>
                <a:gd name="T4" fmla="*/ 25 w 611"/>
                <a:gd name="T5" fmla="*/ 586 h 607"/>
                <a:gd name="T6" fmla="*/ 76 w 611"/>
                <a:gd name="T7" fmla="*/ 607 h 607"/>
                <a:gd name="T8" fmla="*/ 95 w 611"/>
                <a:gd name="T9" fmla="*/ 605 h 607"/>
                <a:gd name="T10" fmla="*/ 611 w 611"/>
                <a:gd name="T11" fmla="*/ 464 h 607"/>
                <a:gd name="T12" fmla="*/ 148 w 611"/>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611" h="607">
                  <a:moveTo>
                    <a:pt x="148" y="0"/>
                  </a:moveTo>
                  <a:cubicBezTo>
                    <a:pt x="7" y="517"/>
                    <a:pt x="7" y="517"/>
                    <a:pt x="7" y="517"/>
                  </a:cubicBezTo>
                  <a:cubicBezTo>
                    <a:pt x="0" y="542"/>
                    <a:pt x="7" y="568"/>
                    <a:pt x="25" y="586"/>
                  </a:cubicBezTo>
                  <a:cubicBezTo>
                    <a:pt x="39" y="600"/>
                    <a:pt x="57" y="607"/>
                    <a:pt x="76" y="607"/>
                  </a:cubicBezTo>
                  <a:cubicBezTo>
                    <a:pt x="82" y="607"/>
                    <a:pt x="89" y="606"/>
                    <a:pt x="95" y="605"/>
                  </a:cubicBezTo>
                  <a:cubicBezTo>
                    <a:pt x="611" y="464"/>
                    <a:pt x="611" y="464"/>
                    <a:pt x="611" y="464"/>
                  </a:cubicBezTo>
                  <a:lnTo>
                    <a:pt x="1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30">
              <a:extLst>
                <a:ext uri="{FF2B5EF4-FFF2-40B4-BE49-F238E27FC236}">
                  <a16:creationId xmlns:a16="http://schemas.microsoft.com/office/drawing/2014/main" id="{36735B65-0C1B-90D2-C72C-64250E9625DE}"/>
                </a:ext>
              </a:extLst>
            </p:cNvPr>
            <p:cNvSpPr>
              <a:spLocks/>
            </p:cNvSpPr>
            <p:nvPr/>
          </p:nvSpPr>
          <p:spPr bwMode="auto">
            <a:xfrm>
              <a:off x="-5545138" y="-1843088"/>
              <a:ext cx="2620963" cy="2620963"/>
            </a:xfrm>
            <a:custGeom>
              <a:avLst/>
              <a:gdLst>
                <a:gd name="T0" fmla="*/ 558 w 698"/>
                <a:gd name="T1" fmla="*/ 140 h 698"/>
                <a:gd name="T2" fmla="*/ 51 w 698"/>
                <a:gd name="T3" fmla="*/ 140 h 698"/>
                <a:gd name="T4" fmla="*/ 0 w 698"/>
                <a:gd name="T5" fmla="*/ 190 h 698"/>
                <a:gd name="T6" fmla="*/ 507 w 698"/>
                <a:gd name="T7" fmla="*/ 698 h 698"/>
                <a:gd name="T8" fmla="*/ 558 w 698"/>
                <a:gd name="T9" fmla="*/ 647 h 698"/>
                <a:gd name="T10" fmla="*/ 558 w 698"/>
                <a:gd name="T11" fmla="*/ 140 h 698"/>
              </a:gdLst>
              <a:ahLst/>
              <a:cxnLst>
                <a:cxn ang="0">
                  <a:pos x="T0" y="T1"/>
                </a:cxn>
                <a:cxn ang="0">
                  <a:pos x="T2" y="T3"/>
                </a:cxn>
                <a:cxn ang="0">
                  <a:pos x="T4" y="T5"/>
                </a:cxn>
                <a:cxn ang="0">
                  <a:pos x="T6" y="T7"/>
                </a:cxn>
                <a:cxn ang="0">
                  <a:pos x="T8" y="T9"/>
                </a:cxn>
                <a:cxn ang="0">
                  <a:pos x="T10" y="T11"/>
                </a:cxn>
              </a:cxnLst>
              <a:rect l="0" t="0" r="r" b="b"/>
              <a:pathLst>
                <a:path w="698" h="698">
                  <a:moveTo>
                    <a:pt x="558" y="140"/>
                  </a:moveTo>
                  <a:cubicBezTo>
                    <a:pt x="418" y="0"/>
                    <a:pt x="190" y="0"/>
                    <a:pt x="51" y="140"/>
                  </a:cubicBezTo>
                  <a:cubicBezTo>
                    <a:pt x="0" y="190"/>
                    <a:pt x="0" y="190"/>
                    <a:pt x="0" y="190"/>
                  </a:cubicBezTo>
                  <a:cubicBezTo>
                    <a:pt x="507" y="698"/>
                    <a:pt x="507" y="698"/>
                    <a:pt x="507" y="698"/>
                  </a:cubicBezTo>
                  <a:cubicBezTo>
                    <a:pt x="558" y="647"/>
                    <a:pt x="558" y="647"/>
                    <a:pt x="558" y="647"/>
                  </a:cubicBezTo>
                  <a:cubicBezTo>
                    <a:pt x="698" y="507"/>
                    <a:pt x="698" y="280"/>
                    <a:pt x="558" y="1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31">
              <a:extLst>
                <a:ext uri="{FF2B5EF4-FFF2-40B4-BE49-F238E27FC236}">
                  <a16:creationId xmlns:a16="http://schemas.microsoft.com/office/drawing/2014/main" id="{10FE2FC9-A2D3-CB39-2B9B-5DE650BBF754}"/>
                </a:ext>
              </a:extLst>
            </p:cNvPr>
            <p:cNvSpPr>
              <a:spLocks/>
            </p:cNvSpPr>
            <p:nvPr/>
          </p:nvSpPr>
          <p:spPr bwMode="auto">
            <a:xfrm>
              <a:off x="-9224963" y="395287"/>
              <a:ext cx="5203825" cy="5203826"/>
            </a:xfrm>
            <a:custGeom>
              <a:avLst/>
              <a:gdLst>
                <a:gd name="T0" fmla="*/ 2798 w 3278"/>
                <a:gd name="T1" fmla="*/ 0 h 3278"/>
                <a:gd name="T2" fmla="*/ 0 w 3278"/>
                <a:gd name="T3" fmla="*/ 2798 h 3278"/>
                <a:gd name="T4" fmla="*/ 480 w 3278"/>
                <a:gd name="T5" fmla="*/ 3278 h 3278"/>
                <a:gd name="T6" fmla="*/ 3278 w 3278"/>
                <a:gd name="T7" fmla="*/ 480 h 3278"/>
                <a:gd name="T8" fmla="*/ 2798 w 3278"/>
                <a:gd name="T9" fmla="*/ 0 h 3278"/>
              </a:gdLst>
              <a:ahLst/>
              <a:cxnLst>
                <a:cxn ang="0">
                  <a:pos x="T0" y="T1"/>
                </a:cxn>
                <a:cxn ang="0">
                  <a:pos x="T2" y="T3"/>
                </a:cxn>
                <a:cxn ang="0">
                  <a:pos x="T4" y="T5"/>
                </a:cxn>
                <a:cxn ang="0">
                  <a:pos x="T6" y="T7"/>
                </a:cxn>
                <a:cxn ang="0">
                  <a:pos x="T8" y="T9"/>
                </a:cxn>
              </a:cxnLst>
              <a:rect l="0" t="0" r="r" b="b"/>
              <a:pathLst>
                <a:path w="3278" h="3278">
                  <a:moveTo>
                    <a:pt x="2798" y="0"/>
                  </a:moveTo>
                  <a:lnTo>
                    <a:pt x="0" y="2798"/>
                  </a:lnTo>
                  <a:lnTo>
                    <a:pt x="480" y="3278"/>
                  </a:lnTo>
                  <a:lnTo>
                    <a:pt x="3278" y="480"/>
                  </a:lnTo>
                  <a:lnTo>
                    <a:pt x="27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32">
              <a:extLst>
                <a:ext uri="{FF2B5EF4-FFF2-40B4-BE49-F238E27FC236}">
                  <a16:creationId xmlns:a16="http://schemas.microsoft.com/office/drawing/2014/main" id="{E9401F41-CE3D-C6B0-81EE-4F0F61DDA934}"/>
                </a:ext>
              </a:extLst>
            </p:cNvPr>
            <p:cNvSpPr>
              <a:spLocks/>
            </p:cNvSpPr>
            <p:nvPr/>
          </p:nvSpPr>
          <p:spPr bwMode="auto">
            <a:xfrm>
              <a:off x="-10369550" y="-746125"/>
              <a:ext cx="5203825" cy="5203826"/>
            </a:xfrm>
            <a:custGeom>
              <a:avLst/>
              <a:gdLst>
                <a:gd name="T0" fmla="*/ 2798 w 3278"/>
                <a:gd name="T1" fmla="*/ 0 h 3278"/>
                <a:gd name="T2" fmla="*/ 0 w 3278"/>
                <a:gd name="T3" fmla="*/ 2798 h 3278"/>
                <a:gd name="T4" fmla="*/ 480 w 3278"/>
                <a:gd name="T5" fmla="*/ 3278 h 3278"/>
                <a:gd name="T6" fmla="*/ 3278 w 3278"/>
                <a:gd name="T7" fmla="*/ 480 h 3278"/>
                <a:gd name="T8" fmla="*/ 2798 w 3278"/>
                <a:gd name="T9" fmla="*/ 0 h 3278"/>
              </a:gdLst>
              <a:ahLst/>
              <a:cxnLst>
                <a:cxn ang="0">
                  <a:pos x="T0" y="T1"/>
                </a:cxn>
                <a:cxn ang="0">
                  <a:pos x="T2" y="T3"/>
                </a:cxn>
                <a:cxn ang="0">
                  <a:pos x="T4" y="T5"/>
                </a:cxn>
                <a:cxn ang="0">
                  <a:pos x="T6" y="T7"/>
                </a:cxn>
                <a:cxn ang="0">
                  <a:pos x="T8" y="T9"/>
                </a:cxn>
              </a:cxnLst>
              <a:rect l="0" t="0" r="r" b="b"/>
              <a:pathLst>
                <a:path w="3278" h="3278">
                  <a:moveTo>
                    <a:pt x="2798" y="0"/>
                  </a:moveTo>
                  <a:lnTo>
                    <a:pt x="0" y="2798"/>
                  </a:lnTo>
                  <a:lnTo>
                    <a:pt x="480" y="3278"/>
                  </a:lnTo>
                  <a:lnTo>
                    <a:pt x="3278" y="480"/>
                  </a:lnTo>
                  <a:lnTo>
                    <a:pt x="27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33">
              <a:extLst>
                <a:ext uri="{FF2B5EF4-FFF2-40B4-BE49-F238E27FC236}">
                  <a16:creationId xmlns:a16="http://schemas.microsoft.com/office/drawing/2014/main" id="{CA66DCE1-B199-A7C8-BD6D-EB26DE8631C8}"/>
                </a:ext>
              </a:extLst>
            </p:cNvPr>
            <p:cNvSpPr>
              <a:spLocks/>
            </p:cNvSpPr>
            <p:nvPr/>
          </p:nvSpPr>
          <p:spPr bwMode="auto">
            <a:xfrm>
              <a:off x="-6769100" y="2760663"/>
              <a:ext cx="4265613" cy="4238625"/>
            </a:xfrm>
            <a:custGeom>
              <a:avLst/>
              <a:gdLst>
                <a:gd name="T0" fmla="*/ 1108 w 1136"/>
                <a:gd name="T1" fmla="*/ 601 h 1129"/>
                <a:gd name="T2" fmla="*/ 999 w 1136"/>
                <a:gd name="T3" fmla="*/ 491 h 1129"/>
                <a:gd name="T4" fmla="*/ 747 w 1136"/>
                <a:gd name="T5" fmla="*/ 743 h 1129"/>
                <a:gd name="T6" fmla="*/ 697 w 1136"/>
                <a:gd name="T7" fmla="*/ 764 h 1129"/>
                <a:gd name="T8" fmla="*/ 646 w 1136"/>
                <a:gd name="T9" fmla="*/ 743 h 1129"/>
                <a:gd name="T10" fmla="*/ 646 w 1136"/>
                <a:gd name="T11" fmla="*/ 641 h 1129"/>
                <a:gd name="T12" fmla="*/ 897 w 1136"/>
                <a:gd name="T13" fmla="*/ 390 h 1129"/>
                <a:gd name="T14" fmla="*/ 784 w 1136"/>
                <a:gd name="T15" fmla="*/ 276 h 1129"/>
                <a:gd name="T16" fmla="*/ 604 w 1136"/>
                <a:gd name="T17" fmla="*/ 456 h 1129"/>
                <a:gd name="T18" fmla="*/ 553 w 1136"/>
                <a:gd name="T19" fmla="*/ 477 h 1129"/>
                <a:gd name="T20" fmla="*/ 502 w 1136"/>
                <a:gd name="T21" fmla="*/ 456 h 1129"/>
                <a:gd name="T22" fmla="*/ 502 w 1136"/>
                <a:gd name="T23" fmla="*/ 354 h 1129"/>
                <a:gd name="T24" fmla="*/ 682 w 1136"/>
                <a:gd name="T25" fmla="*/ 175 h 1129"/>
                <a:gd name="T26" fmla="*/ 508 w 1136"/>
                <a:gd name="T27" fmla="*/ 0 h 1129"/>
                <a:gd name="T28" fmla="*/ 0 w 1136"/>
                <a:gd name="T29" fmla="*/ 508 h 1129"/>
                <a:gd name="T30" fmla="*/ 601 w 1136"/>
                <a:gd name="T31" fmla="*/ 1108 h 1129"/>
                <a:gd name="T32" fmla="*/ 651 w 1136"/>
                <a:gd name="T33" fmla="*/ 1129 h 1129"/>
                <a:gd name="T34" fmla="*/ 702 w 1136"/>
                <a:gd name="T35" fmla="*/ 1108 h 1129"/>
                <a:gd name="T36" fmla="*/ 1108 w 1136"/>
                <a:gd name="T37" fmla="*/ 702 h 1129"/>
                <a:gd name="T38" fmla="*/ 1108 w 1136"/>
                <a:gd name="T39" fmla="*/ 601 h 1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36" h="1129">
                  <a:moveTo>
                    <a:pt x="1108" y="601"/>
                  </a:moveTo>
                  <a:cubicBezTo>
                    <a:pt x="999" y="491"/>
                    <a:pt x="999" y="491"/>
                    <a:pt x="999" y="491"/>
                  </a:cubicBezTo>
                  <a:cubicBezTo>
                    <a:pt x="747" y="743"/>
                    <a:pt x="747" y="743"/>
                    <a:pt x="747" y="743"/>
                  </a:cubicBezTo>
                  <a:cubicBezTo>
                    <a:pt x="733" y="757"/>
                    <a:pt x="715" y="764"/>
                    <a:pt x="697" y="764"/>
                  </a:cubicBezTo>
                  <a:cubicBezTo>
                    <a:pt x="678" y="764"/>
                    <a:pt x="660" y="757"/>
                    <a:pt x="646" y="743"/>
                  </a:cubicBezTo>
                  <a:cubicBezTo>
                    <a:pt x="618" y="715"/>
                    <a:pt x="618" y="669"/>
                    <a:pt x="646" y="641"/>
                  </a:cubicBezTo>
                  <a:cubicBezTo>
                    <a:pt x="897" y="390"/>
                    <a:pt x="897" y="390"/>
                    <a:pt x="897" y="390"/>
                  </a:cubicBezTo>
                  <a:cubicBezTo>
                    <a:pt x="784" y="276"/>
                    <a:pt x="784" y="276"/>
                    <a:pt x="784" y="276"/>
                  </a:cubicBezTo>
                  <a:cubicBezTo>
                    <a:pt x="604" y="456"/>
                    <a:pt x="604" y="456"/>
                    <a:pt x="604" y="456"/>
                  </a:cubicBezTo>
                  <a:cubicBezTo>
                    <a:pt x="590" y="470"/>
                    <a:pt x="572" y="477"/>
                    <a:pt x="553" y="477"/>
                  </a:cubicBezTo>
                  <a:cubicBezTo>
                    <a:pt x="535" y="477"/>
                    <a:pt x="516" y="470"/>
                    <a:pt x="502" y="456"/>
                  </a:cubicBezTo>
                  <a:cubicBezTo>
                    <a:pt x="474" y="428"/>
                    <a:pt x="474" y="382"/>
                    <a:pt x="502" y="354"/>
                  </a:cubicBezTo>
                  <a:cubicBezTo>
                    <a:pt x="682" y="175"/>
                    <a:pt x="682" y="175"/>
                    <a:pt x="682" y="175"/>
                  </a:cubicBezTo>
                  <a:cubicBezTo>
                    <a:pt x="508" y="0"/>
                    <a:pt x="508" y="0"/>
                    <a:pt x="508" y="0"/>
                  </a:cubicBezTo>
                  <a:cubicBezTo>
                    <a:pt x="0" y="508"/>
                    <a:pt x="0" y="508"/>
                    <a:pt x="0" y="508"/>
                  </a:cubicBezTo>
                  <a:cubicBezTo>
                    <a:pt x="601" y="1108"/>
                    <a:pt x="601" y="1108"/>
                    <a:pt x="601" y="1108"/>
                  </a:cubicBezTo>
                  <a:cubicBezTo>
                    <a:pt x="615" y="1122"/>
                    <a:pt x="633" y="1129"/>
                    <a:pt x="651" y="1129"/>
                  </a:cubicBezTo>
                  <a:cubicBezTo>
                    <a:pt x="670" y="1129"/>
                    <a:pt x="688" y="1122"/>
                    <a:pt x="702" y="1108"/>
                  </a:cubicBezTo>
                  <a:cubicBezTo>
                    <a:pt x="1108" y="702"/>
                    <a:pt x="1108" y="702"/>
                    <a:pt x="1108" y="702"/>
                  </a:cubicBezTo>
                  <a:cubicBezTo>
                    <a:pt x="1136" y="674"/>
                    <a:pt x="1136" y="629"/>
                    <a:pt x="1108" y="6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7584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65</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857248"/>
            <a:ext cx="9368065" cy="443198"/>
          </a:xfrm>
        </p:spPr>
        <p:txBody>
          <a:bodyPr/>
          <a:lstStyle/>
          <a:p>
            <a:r>
              <a:rPr lang="de-DE" sz="2000" kern="100" dirty="0">
                <a:effectLst/>
                <a:ea typeface="Aptos" panose="020B0004020202020204" pitchFamily="34" charset="0"/>
                <a:cs typeface="Times New Roman" panose="02020603050405020304" pitchFamily="18" charset="0"/>
              </a:rPr>
              <a:t>Qualitätssicherung sowie kritische und verantwortungsvolle Nutzung </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6" name="Pfeil: Fünfeck 5">
            <a:extLst>
              <a:ext uri="{FF2B5EF4-FFF2-40B4-BE49-F238E27FC236}">
                <a16:creationId xmlns:a16="http://schemas.microsoft.com/office/drawing/2014/main" id="{91B044CF-6670-65D1-690C-8BD246700921}"/>
              </a:ext>
            </a:extLst>
          </p:cNvPr>
          <p:cNvSpPr/>
          <p:nvPr/>
        </p:nvSpPr>
        <p:spPr>
          <a:xfrm>
            <a:off x="531835" y="1427461"/>
            <a:ext cx="8019982" cy="1293962"/>
          </a:xfrm>
          <a:prstGeom prst="homePlate">
            <a:avLst/>
          </a:prstGeom>
          <a:ln>
            <a:noFill/>
          </a:ln>
          <a:scene3d>
            <a:camera prst="orthographicFront"/>
            <a:lightRig rig="threePt" dir="t"/>
          </a:scene3d>
          <a:sp3d>
            <a:bevelT w="165100"/>
          </a:sp3d>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2400" dirty="0">
                <a:solidFill>
                  <a:schemeClr val="bg1"/>
                </a:solidFill>
                <a:latin typeface="Arial Narrow" panose="020B0606020202030204" pitchFamily="34" charset="0"/>
              </a:rPr>
              <a:t>Kritische Prüfung von KI-Ergebnissen:</a:t>
            </a:r>
            <a:endParaRPr lang="de-DE" sz="2000" dirty="0">
              <a:solidFill>
                <a:schemeClr val="bg1"/>
              </a:solidFill>
            </a:endParaRPr>
          </a:p>
        </p:txBody>
      </p:sp>
      <p:sp>
        <p:nvSpPr>
          <p:cNvPr id="7" name="Rechteck 6">
            <a:extLst>
              <a:ext uri="{FF2B5EF4-FFF2-40B4-BE49-F238E27FC236}">
                <a16:creationId xmlns:a16="http://schemas.microsoft.com/office/drawing/2014/main" id="{601935C3-F1AA-A31B-3D90-6DBD278EE260}"/>
              </a:ext>
            </a:extLst>
          </p:cNvPr>
          <p:cNvSpPr/>
          <p:nvPr/>
        </p:nvSpPr>
        <p:spPr>
          <a:xfrm>
            <a:off x="3447885" y="3167297"/>
            <a:ext cx="3708307" cy="969281"/>
          </a:xfrm>
          <a:prstGeom prst="rect">
            <a:avLst/>
          </a:prstGeom>
          <a:solidFill>
            <a:schemeClr val="accent6"/>
          </a:solidFill>
          <a:ln>
            <a:noFill/>
          </a:ln>
          <a:effectLst>
            <a:softEdge rad="0"/>
          </a:effectLst>
          <a:scene3d>
            <a:camera prst="orthographicFront"/>
            <a:lightRig rig="threePt" dir="t"/>
          </a:scene3d>
          <a:sp3d>
            <a:bevelT w="165100"/>
          </a:sp3d>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nchorCtr="0"/>
          <a:lstStyle/>
          <a:p>
            <a:pPr lvl="0"/>
            <a:r>
              <a:rPr lang="de-DE" sz="2000" b="1" dirty="0">
                <a:solidFill>
                  <a:schemeClr val="bg1"/>
                </a:solidFill>
              </a:rPr>
              <a:t>Sind die Rechtsgrundlagen aktuell?</a:t>
            </a:r>
          </a:p>
          <a:p>
            <a:pPr lvl="0"/>
            <a:endParaRPr lang="de-DE" sz="2000" b="1" dirty="0">
              <a:solidFill>
                <a:schemeClr val="bg1"/>
              </a:solidFill>
            </a:endParaRPr>
          </a:p>
          <a:p>
            <a:pPr lvl="0"/>
            <a:endParaRPr lang="de-DE" sz="2000" dirty="0">
              <a:solidFill>
                <a:schemeClr val="bg1"/>
              </a:solidFill>
            </a:endParaRPr>
          </a:p>
        </p:txBody>
      </p:sp>
      <p:sp>
        <p:nvSpPr>
          <p:cNvPr id="8" name="Rechteck 7">
            <a:extLst>
              <a:ext uri="{FF2B5EF4-FFF2-40B4-BE49-F238E27FC236}">
                <a16:creationId xmlns:a16="http://schemas.microsoft.com/office/drawing/2014/main" id="{38B5BC6E-4943-C47A-0779-CB46142B8009}"/>
              </a:ext>
            </a:extLst>
          </p:cNvPr>
          <p:cNvSpPr/>
          <p:nvPr/>
        </p:nvSpPr>
        <p:spPr>
          <a:xfrm>
            <a:off x="518319" y="3169282"/>
            <a:ext cx="2631932" cy="969281"/>
          </a:xfrm>
          <a:prstGeom prst="rect">
            <a:avLst/>
          </a:prstGeom>
          <a:solidFill>
            <a:schemeClr val="accent1"/>
          </a:solidFill>
          <a:ln>
            <a:noFill/>
          </a:ln>
          <a:effectLst>
            <a:softEdge rad="0"/>
          </a:effectLst>
          <a:scene3d>
            <a:camera prst="orthographicFront"/>
            <a:lightRig rig="threePt" dir="t"/>
          </a:scene3d>
          <a:sp3d>
            <a:bevelT w="165100"/>
          </a:sp3d>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nchorCtr="0"/>
          <a:lstStyle/>
          <a:p>
            <a:pPr lvl="0"/>
            <a:r>
              <a:rPr lang="de-DE" sz="2000" b="1" dirty="0">
                <a:solidFill>
                  <a:srgbClr val="FFFFFF"/>
                </a:solidFill>
              </a:rPr>
              <a:t>Sind die Aussagen plausibel?</a:t>
            </a:r>
          </a:p>
          <a:p>
            <a:pPr lvl="0"/>
            <a:endParaRPr lang="de-DE" sz="2000" b="1" dirty="0">
              <a:solidFill>
                <a:srgbClr val="FFFFFF"/>
              </a:solidFill>
            </a:endParaRPr>
          </a:p>
          <a:p>
            <a:pPr lvl="0"/>
            <a:endParaRPr lang="de-DE" sz="2000" dirty="0">
              <a:solidFill>
                <a:srgbClr val="FFFFFF"/>
              </a:solidFill>
            </a:endParaRPr>
          </a:p>
        </p:txBody>
      </p:sp>
      <p:sp>
        <p:nvSpPr>
          <p:cNvPr id="9" name="Rechteck 8">
            <a:extLst>
              <a:ext uri="{FF2B5EF4-FFF2-40B4-BE49-F238E27FC236}">
                <a16:creationId xmlns:a16="http://schemas.microsoft.com/office/drawing/2014/main" id="{8EAC9683-E8D1-CBD6-86D2-154E1FA19589}"/>
              </a:ext>
            </a:extLst>
          </p:cNvPr>
          <p:cNvSpPr/>
          <p:nvPr/>
        </p:nvSpPr>
        <p:spPr>
          <a:xfrm>
            <a:off x="4308837" y="4416764"/>
            <a:ext cx="2924536" cy="1031618"/>
          </a:xfrm>
          <a:prstGeom prst="rect">
            <a:avLst/>
          </a:prstGeom>
          <a:solidFill>
            <a:srgbClr val="E91F75"/>
          </a:solidFill>
          <a:ln>
            <a:noFill/>
          </a:ln>
          <a:effectLst>
            <a:softEdge rad="0"/>
          </a:effectLst>
          <a:scene3d>
            <a:camera prst="orthographicFront"/>
            <a:lightRig rig="threePt" dir="t"/>
          </a:scene3d>
          <a:sp3d>
            <a:bevelT w="165100"/>
          </a:sp3d>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nchorCtr="0"/>
          <a:lstStyle/>
          <a:p>
            <a:pPr lvl="0"/>
            <a:r>
              <a:rPr lang="de-DE" sz="2000" b="1" dirty="0">
                <a:solidFill>
                  <a:srgbClr val="FFFFFF"/>
                </a:solidFill>
              </a:rPr>
              <a:t>Enthält das Ergebnis Widersprüche?</a:t>
            </a:r>
          </a:p>
          <a:p>
            <a:pPr lvl="0"/>
            <a:endParaRPr lang="de-DE" sz="2000" b="1" dirty="0">
              <a:solidFill>
                <a:srgbClr val="FFFFFF"/>
              </a:solidFill>
            </a:endParaRPr>
          </a:p>
        </p:txBody>
      </p:sp>
      <p:sp>
        <p:nvSpPr>
          <p:cNvPr id="10" name="Rechteck 9">
            <a:extLst>
              <a:ext uri="{FF2B5EF4-FFF2-40B4-BE49-F238E27FC236}">
                <a16:creationId xmlns:a16="http://schemas.microsoft.com/office/drawing/2014/main" id="{9BAE6059-C08B-A4E8-643B-A7D42249D834}"/>
              </a:ext>
            </a:extLst>
          </p:cNvPr>
          <p:cNvSpPr/>
          <p:nvPr/>
        </p:nvSpPr>
        <p:spPr>
          <a:xfrm>
            <a:off x="518318" y="4416764"/>
            <a:ext cx="3528915" cy="1034845"/>
          </a:xfrm>
          <a:prstGeom prst="rect">
            <a:avLst/>
          </a:prstGeom>
          <a:solidFill>
            <a:srgbClr val="8BBD0B"/>
          </a:solidFill>
          <a:ln>
            <a:noFill/>
          </a:ln>
          <a:effectLst>
            <a:softEdge rad="0"/>
          </a:effectLst>
          <a:scene3d>
            <a:camera prst="orthographicFront"/>
            <a:lightRig rig="threePt" dir="t"/>
          </a:scene3d>
          <a:sp3d>
            <a:bevelT w="165100"/>
          </a:sp3d>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nchorCtr="0"/>
          <a:lstStyle/>
          <a:p>
            <a:pPr lvl="0"/>
            <a:r>
              <a:rPr lang="de-DE" sz="2000" b="1" dirty="0">
                <a:solidFill>
                  <a:srgbClr val="FFFFFF"/>
                </a:solidFill>
              </a:rPr>
              <a:t>Werden nachvollziehbare Quellen genannt?</a:t>
            </a:r>
          </a:p>
          <a:p>
            <a:pPr lvl="0"/>
            <a:endParaRPr lang="de-DE" sz="2000" b="1" dirty="0">
              <a:solidFill>
                <a:srgbClr val="FFFFFF"/>
              </a:solidFill>
            </a:endParaRPr>
          </a:p>
          <a:p>
            <a:pPr lvl="0"/>
            <a:endParaRPr lang="de-DE" sz="2000" dirty="0">
              <a:solidFill>
                <a:srgbClr val="FFFFFF"/>
              </a:solidFill>
            </a:endParaRPr>
          </a:p>
        </p:txBody>
      </p:sp>
      <p:sp>
        <p:nvSpPr>
          <p:cNvPr id="11" name="Rechteck 10">
            <a:extLst>
              <a:ext uri="{FF2B5EF4-FFF2-40B4-BE49-F238E27FC236}">
                <a16:creationId xmlns:a16="http://schemas.microsoft.com/office/drawing/2014/main" id="{7E5B0C7E-024B-0C7B-F161-DA3132AB69DE}"/>
              </a:ext>
            </a:extLst>
          </p:cNvPr>
          <p:cNvSpPr/>
          <p:nvPr/>
        </p:nvSpPr>
        <p:spPr>
          <a:xfrm>
            <a:off x="7521954" y="4416764"/>
            <a:ext cx="2449672" cy="1031617"/>
          </a:xfrm>
          <a:prstGeom prst="rect">
            <a:avLst/>
          </a:prstGeom>
          <a:solidFill>
            <a:srgbClr val="AAAAAB"/>
          </a:solidFill>
          <a:ln>
            <a:noFill/>
          </a:ln>
          <a:effectLst>
            <a:softEdge rad="0"/>
          </a:effectLst>
          <a:scene3d>
            <a:camera prst="orthographicFront"/>
            <a:lightRig rig="threePt" dir="t"/>
          </a:scene3d>
          <a:sp3d>
            <a:bevelT w="165100"/>
          </a:sp3d>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nchorCtr="0"/>
          <a:lstStyle/>
          <a:p>
            <a:pPr lvl="0"/>
            <a:r>
              <a:rPr lang="de-DE" sz="2000" b="1" dirty="0">
                <a:solidFill>
                  <a:srgbClr val="FFFFFF"/>
                </a:solidFill>
              </a:rPr>
              <a:t>Ist das Ergebnis vollständig?</a:t>
            </a:r>
          </a:p>
          <a:p>
            <a:pPr lvl="0"/>
            <a:endParaRPr lang="de-DE" sz="2000" b="1" dirty="0">
              <a:solidFill>
                <a:srgbClr val="FFFFFF"/>
              </a:solidFill>
            </a:endParaRPr>
          </a:p>
        </p:txBody>
      </p:sp>
      <p:pic>
        <p:nvPicPr>
          <p:cNvPr id="29" name="Grafik 28">
            <a:extLst>
              <a:ext uri="{FF2B5EF4-FFF2-40B4-BE49-F238E27FC236}">
                <a16:creationId xmlns:a16="http://schemas.microsoft.com/office/drawing/2014/main" id="{22719D18-CF24-23B1-AD1F-F6167846F3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6790" y="1027084"/>
            <a:ext cx="3048350" cy="3048350"/>
          </a:xfrm>
          <a:prstGeom prst="rect">
            <a:avLst/>
          </a:prstGeom>
        </p:spPr>
      </p:pic>
    </p:spTree>
    <p:extLst>
      <p:ext uri="{BB962C8B-B14F-4D97-AF65-F5344CB8AC3E}">
        <p14:creationId xmlns:p14="http://schemas.microsoft.com/office/powerpoint/2010/main" val="386007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ussdiagramm: Prozess 6">
            <a:extLst>
              <a:ext uri="{FF2B5EF4-FFF2-40B4-BE49-F238E27FC236}">
                <a16:creationId xmlns:a16="http://schemas.microsoft.com/office/drawing/2014/main" id="{31C431E4-53B3-726E-CA9A-68B17D5BCB78}"/>
              </a:ext>
            </a:extLst>
          </p:cNvPr>
          <p:cNvSpPr/>
          <p:nvPr/>
        </p:nvSpPr>
        <p:spPr>
          <a:xfrm>
            <a:off x="570452" y="1248192"/>
            <a:ext cx="11255787" cy="5118102"/>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66</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Qualitätssicherung sowie kritische und verantwortungsvolle Nutzung </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pic>
        <p:nvPicPr>
          <p:cNvPr id="9" name="Grafik 8">
            <a:extLst>
              <a:ext uri="{FF2B5EF4-FFF2-40B4-BE49-F238E27FC236}">
                <a16:creationId xmlns:a16="http://schemas.microsoft.com/office/drawing/2014/main" id="{67E4E7DC-53B2-A95A-3DAE-9B6396F14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683" y="1345858"/>
            <a:ext cx="10979377" cy="4922769"/>
          </a:xfrm>
          <a:prstGeom prst="rect">
            <a:avLst/>
          </a:prstGeom>
        </p:spPr>
      </p:pic>
    </p:spTree>
    <p:extLst>
      <p:ext uri="{BB962C8B-B14F-4D97-AF65-F5344CB8AC3E}">
        <p14:creationId xmlns:p14="http://schemas.microsoft.com/office/powerpoint/2010/main" val="23603502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lussdiagramm: Prozess 32">
            <a:extLst>
              <a:ext uri="{FF2B5EF4-FFF2-40B4-BE49-F238E27FC236}">
                <a16:creationId xmlns:a16="http://schemas.microsoft.com/office/drawing/2014/main" id="{F12117CB-C14B-4384-F7F1-B0420120128E}"/>
              </a:ext>
            </a:extLst>
          </p:cNvPr>
          <p:cNvSpPr/>
          <p:nvPr/>
        </p:nvSpPr>
        <p:spPr>
          <a:xfrm>
            <a:off x="557926" y="1384660"/>
            <a:ext cx="10442232" cy="4795477"/>
          </a:xfrm>
          <a:prstGeom prst="flowChartProces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e-DE" dirty="0">
              <a:solidFill>
                <a:schemeClr val="bg1"/>
              </a:solidFill>
            </a:endParaRPr>
          </a:p>
        </p:txBody>
      </p:sp>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67</a:t>
            </a:fld>
            <a:endParaRPr lang="de-DE"/>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900789"/>
            <a:ext cx="9368065" cy="443198"/>
          </a:xfrm>
        </p:spPr>
        <p:txBody>
          <a:bodyPr/>
          <a:lstStyle/>
          <a:p>
            <a:r>
              <a:rPr lang="de-DE" sz="2000" kern="100" dirty="0">
                <a:effectLst/>
                <a:ea typeface="Aptos" panose="020B0004020202020204" pitchFamily="34" charset="0"/>
                <a:cs typeface="Times New Roman" panose="02020603050405020304" pitchFamily="18" charset="0"/>
              </a:rPr>
              <a:t>Qualitätssicherung sowie kritische und verantwortungsvolle Nutzung </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KI-gestützten Anwendungen </a:t>
            </a:r>
          </a:p>
        </p:txBody>
      </p:sp>
      <p:sp>
        <p:nvSpPr>
          <p:cNvPr id="32" name="Denkblase: wolkenförmig 31">
            <a:extLst>
              <a:ext uri="{FF2B5EF4-FFF2-40B4-BE49-F238E27FC236}">
                <a16:creationId xmlns:a16="http://schemas.microsoft.com/office/drawing/2014/main" id="{36840F8F-21FB-3FA0-FBC7-1290487655FD}"/>
              </a:ext>
            </a:extLst>
          </p:cNvPr>
          <p:cNvSpPr/>
          <p:nvPr/>
        </p:nvSpPr>
        <p:spPr>
          <a:xfrm>
            <a:off x="805583" y="1701036"/>
            <a:ext cx="3036498" cy="1778292"/>
          </a:xfrm>
          <a:prstGeom prst="cloud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r>
              <a:rPr lang="de-DE" sz="2400" b="1" dirty="0">
                <a:solidFill>
                  <a:schemeClr val="bg1"/>
                </a:solidFill>
              </a:rPr>
              <a:t>Ausblick</a:t>
            </a:r>
          </a:p>
        </p:txBody>
      </p:sp>
      <p:pic>
        <p:nvPicPr>
          <p:cNvPr id="6" name="Grafik 5">
            <a:extLst>
              <a:ext uri="{FF2B5EF4-FFF2-40B4-BE49-F238E27FC236}">
                <a16:creationId xmlns:a16="http://schemas.microsoft.com/office/drawing/2014/main" id="{BC71523A-E413-D7D0-24E7-A9619522F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9738" y="2944844"/>
            <a:ext cx="6630260" cy="3008899"/>
          </a:xfrm>
          <a:prstGeom prst="rect">
            <a:avLst/>
          </a:prstGeom>
        </p:spPr>
      </p:pic>
    </p:spTree>
    <p:extLst>
      <p:ext uri="{BB962C8B-B14F-4D97-AF65-F5344CB8AC3E}">
        <p14:creationId xmlns:p14="http://schemas.microsoft.com/office/powerpoint/2010/main" val="235951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6D7D2C8-08CA-E058-4388-762600996C18}"/>
              </a:ext>
            </a:extLst>
          </p:cNvPr>
          <p:cNvSpPr>
            <a:spLocks noGrp="1"/>
          </p:cNvSpPr>
          <p:nvPr>
            <p:ph type="pic" sz="quarter" idx="13"/>
          </p:nvPr>
        </p:nvSpPr>
        <p:spPr/>
        <p:txBody>
          <a:bodyPr/>
          <a:lstStyle/>
          <a:p>
            <a:endParaRPr lang="de-DE"/>
          </a:p>
        </p:txBody>
      </p:sp>
      <p:sp>
        <p:nvSpPr>
          <p:cNvPr id="11" name="Bildplatzhalter 10">
            <a:extLst>
              <a:ext uri="{FF2B5EF4-FFF2-40B4-BE49-F238E27FC236}">
                <a16:creationId xmlns:a16="http://schemas.microsoft.com/office/drawing/2014/main" id="{C4CE7D34-B754-85C7-AF4E-46169BC5001E}"/>
              </a:ext>
            </a:extLst>
          </p:cNvPr>
          <p:cNvSpPr>
            <a:spLocks noGrp="1"/>
          </p:cNvSpPr>
          <p:nvPr>
            <p:ph type="pic" sz="quarter" idx="12"/>
          </p:nvPr>
        </p:nvSpPr>
        <p:spPr/>
        <p:txBody>
          <a:bodyPr/>
          <a:lstStyle/>
          <a:p>
            <a:endParaRPr lang="de-DE"/>
          </a:p>
        </p:txBody>
      </p:sp>
      <p:sp>
        <p:nvSpPr>
          <p:cNvPr id="10" name="Textplatzhalter 9">
            <a:extLst>
              <a:ext uri="{FF2B5EF4-FFF2-40B4-BE49-F238E27FC236}">
                <a16:creationId xmlns:a16="http://schemas.microsoft.com/office/drawing/2014/main" id="{C0A58B1D-88DE-21F8-CEDB-AB7571CEA61A}"/>
              </a:ext>
            </a:extLst>
          </p:cNvPr>
          <p:cNvSpPr>
            <a:spLocks noGrp="1"/>
          </p:cNvSpPr>
          <p:nvPr>
            <p:ph type="body" sz="quarter" idx="11"/>
          </p:nvPr>
        </p:nvSpPr>
        <p:spPr/>
        <p:txBody>
          <a:bodyPr/>
          <a:lstStyle/>
          <a:p>
            <a:r>
              <a:rPr lang="de-DE" dirty="0"/>
              <a:t>Kontaktdaten der Fachreferentin:</a:t>
            </a:r>
          </a:p>
          <a:p>
            <a:r>
              <a:rPr lang="de-DE" dirty="0"/>
              <a:t>Lena Sicheneder, Mail: </a:t>
            </a:r>
            <a:r>
              <a:rPr lang="de-DE" dirty="0">
                <a:hlinkClick r:id="rId3"/>
              </a:rPr>
              <a:t>lena.sicheneder@bvs.de</a:t>
            </a:r>
            <a:r>
              <a:rPr lang="de-DE" dirty="0"/>
              <a:t>, Tel.: 089/ 54057-8742</a:t>
            </a:r>
          </a:p>
        </p:txBody>
      </p:sp>
      <p:sp>
        <p:nvSpPr>
          <p:cNvPr id="8" name="Titel 7">
            <a:extLst>
              <a:ext uri="{FF2B5EF4-FFF2-40B4-BE49-F238E27FC236}">
                <a16:creationId xmlns:a16="http://schemas.microsoft.com/office/drawing/2014/main" id="{D336F879-1472-68B9-1BEB-2B5F0D7C4CA2}"/>
              </a:ext>
            </a:extLst>
          </p:cNvPr>
          <p:cNvSpPr>
            <a:spLocks noGrp="1"/>
          </p:cNvSpPr>
          <p:nvPr>
            <p:ph type="title"/>
          </p:nvPr>
        </p:nvSpPr>
        <p:spPr>
          <a:xfrm>
            <a:off x="518318" y="1568874"/>
            <a:ext cx="7543800" cy="1384995"/>
          </a:xfrm>
        </p:spPr>
        <p:txBody>
          <a:bodyPr/>
          <a:lstStyle/>
          <a:p>
            <a:r>
              <a:rPr lang="de-DE" dirty="0"/>
              <a:t>Vielen Dank für Ihre Aufmerksamkeit. </a:t>
            </a:r>
          </a:p>
        </p:txBody>
      </p:sp>
      <p:sp>
        <p:nvSpPr>
          <p:cNvPr id="2" name="Datumsplatzhalter 1">
            <a:extLst>
              <a:ext uri="{FF2B5EF4-FFF2-40B4-BE49-F238E27FC236}">
                <a16:creationId xmlns:a16="http://schemas.microsoft.com/office/drawing/2014/main" id="{A5FDEAF5-9CD4-2626-2812-968754E366EC}"/>
              </a:ext>
            </a:extLst>
          </p:cNvPr>
          <p:cNvSpPr>
            <a:spLocks noGrp="1"/>
          </p:cNvSpPr>
          <p:nvPr>
            <p:ph type="dt" sz="half" idx="4294967295"/>
          </p:nvPr>
        </p:nvSpPr>
        <p:spPr>
          <a:xfrm>
            <a:off x="301925" y="6583057"/>
            <a:ext cx="606425" cy="153987"/>
          </a:xfrm>
        </p:spPr>
        <p:txBody>
          <a:bodyPr/>
          <a:lstStyle/>
          <a:p>
            <a:r>
              <a:rPr lang="de-DE"/>
              <a:t>Stand 08/26</a:t>
            </a:r>
            <a:endParaRPr lang="de-DE" dirty="0"/>
          </a:p>
        </p:txBody>
      </p:sp>
      <p:sp>
        <p:nvSpPr>
          <p:cNvPr id="3" name="Fußzeilenplatzhalter 2">
            <a:extLst>
              <a:ext uri="{FF2B5EF4-FFF2-40B4-BE49-F238E27FC236}">
                <a16:creationId xmlns:a16="http://schemas.microsoft.com/office/drawing/2014/main" id="{B51E70D7-2DE7-65F4-A039-56E27DC34DD5}"/>
              </a:ext>
            </a:extLst>
          </p:cNvPr>
          <p:cNvSpPr>
            <a:spLocks noGrp="1"/>
          </p:cNvSpPr>
          <p:nvPr>
            <p:ph type="ftr" sz="quarter" idx="4294967295"/>
          </p:nvPr>
        </p:nvSpPr>
        <p:spPr>
          <a:xfrm>
            <a:off x="4710023" y="6599238"/>
            <a:ext cx="4672013" cy="153987"/>
          </a:xfrm>
        </p:spPr>
        <p:txBody>
          <a:bodyPr/>
          <a:lstStyle/>
          <a:p>
            <a:r>
              <a:rPr lang="de-DE"/>
              <a:t>Lena Sicheneder | VL II - Einführungswoche | Künstliche Intelligenz</a:t>
            </a:r>
            <a:endParaRPr lang="de-DE" dirty="0"/>
          </a:p>
        </p:txBody>
      </p:sp>
      <p:sp>
        <p:nvSpPr>
          <p:cNvPr id="4" name="Foliennummernplatzhalter 3">
            <a:extLst>
              <a:ext uri="{FF2B5EF4-FFF2-40B4-BE49-F238E27FC236}">
                <a16:creationId xmlns:a16="http://schemas.microsoft.com/office/drawing/2014/main" id="{BECF2A87-FE0D-F382-947E-0ABA710A2B12}"/>
              </a:ext>
            </a:extLst>
          </p:cNvPr>
          <p:cNvSpPr>
            <a:spLocks noGrp="1"/>
          </p:cNvSpPr>
          <p:nvPr>
            <p:ph type="sldNum" sz="quarter" idx="4294967295"/>
          </p:nvPr>
        </p:nvSpPr>
        <p:spPr>
          <a:xfrm>
            <a:off x="11545948" y="6591714"/>
            <a:ext cx="249237" cy="153987"/>
          </a:xfrm>
        </p:spPr>
        <p:txBody>
          <a:bodyPr/>
          <a:lstStyle/>
          <a:p>
            <a:fld id="{3ACDD500-7F1F-4995-B176-5463F0E054D5}" type="slidenum">
              <a:rPr lang="de-DE" smtClean="0"/>
              <a:pPr/>
              <a:t>68</a:t>
            </a:fld>
            <a:endParaRPr lang="de-DE" dirty="0"/>
          </a:p>
        </p:txBody>
      </p:sp>
    </p:spTree>
    <p:extLst>
      <p:ext uri="{BB962C8B-B14F-4D97-AF65-F5344CB8AC3E}">
        <p14:creationId xmlns:p14="http://schemas.microsoft.com/office/powerpoint/2010/main" val="5343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91F384C1-8ABC-426A-32DB-C051AFB68E2D}"/>
              </a:ext>
            </a:extLst>
          </p:cNvPr>
          <p:cNvSpPr>
            <a:spLocks noGrp="1"/>
          </p:cNvSpPr>
          <p:nvPr>
            <p:ph type="pic" sz="quarter" idx="16"/>
          </p:nvPr>
        </p:nvSpPr>
        <p:spPr/>
        <p:txBody>
          <a:bodyPr/>
          <a:lstStyle/>
          <a:p>
            <a:endParaRPr lang="de-DE"/>
          </a:p>
        </p:txBody>
      </p:sp>
      <p:sp>
        <p:nvSpPr>
          <p:cNvPr id="8" name="Titel 7">
            <a:extLst>
              <a:ext uri="{FF2B5EF4-FFF2-40B4-BE49-F238E27FC236}">
                <a16:creationId xmlns:a16="http://schemas.microsoft.com/office/drawing/2014/main" id="{A7E139E4-1760-B375-82F4-3346D6B645B0}"/>
              </a:ext>
            </a:extLst>
          </p:cNvPr>
          <p:cNvSpPr>
            <a:spLocks noGrp="1"/>
          </p:cNvSpPr>
          <p:nvPr>
            <p:ph type="title"/>
          </p:nvPr>
        </p:nvSpPr>
        <p:spPr>
          <a:xfrm>
            <a:off x="518318" y="1526373"/>
            <a:ext cx="11157745" cy="1495794"/>
          </a:xfrm>
        </p:spPr>
        <p:txBody>
          <a:bodyPr/>
          <a:lstStyle/>
          <a:p>
            <a:r>
              <a:rPr lang="de-DE" sz="5400" dirty="0"/>
              <a:t>Einsatz von KI in der öffentlichen Verwaltung</a:t>
            </a:r>
          </a:p>
        </p:txBody>
      </p:sp>
      <p:sp>
        <p:nvSpPr>
          <p:cNvPr id="4" name="Foliennummernplatzhalter 3">
            <a:extLst>
              <a:ext uri="{FF2B5EF4-FFF2-40B4-BE49-F238E27FC236}">
                <a16:creationId xmlns:a16="http://schemas.microsoft.com/office/drawing/2014/main" id="{58783CAF-2031-83CD-9C04-4AEB81EC7FEF}"/>
              </a:ext>
            </a:extLst>
          </p:cNvPr>
          <p:cNvSpPr>
            <a:spLocks noGrp="1"/>
          </p:cNvSpPr>
          <p:nvPr>
            <p:ph type="sldNum" sz="quarter" idx="4294967295"/>
          </p:nvPr>
        </p:nvSpPr>
        <p:spPr>
          <a:xfrm>
            <a:off x="11942763" y="6599238"/>
            <a:ext cx="249237" cy="153987"/>
          </a:xfrm>
        </p:spPr>
        <p:txBody>
          <a:bodyPr/>
          <a:lstStyle/>
          <a:p>
            <a:fld id="{3ACDD500-7F1F-4995-B176-5463F0E054D5}" type="slidenum">
              <a:rPr lang="de-DE" smtClean="0"/>
              <a:pPr/>
              <a:t>7</a:t>
            </a:fld>
            <a:endParaRPr lang="de-DE" dirty="0"/>
          </a:p>
        </p:txBody>
      </p:sp>
    </p:spTree>
    <p:extLst>
      <p:ext uri="{BB962C8B-B14F-4D97-AF65-F5344CB8AC3E}">
        <p14:creationId xmlns:p14="http://schemas.microsoft.com/office/powerpoint/2010/main" val="3489016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8</a:t>
            </a:fld>
            <a:endParaRPr lang="de-DE" dirty="0"/>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a:xfrm>
            <a:off x="518318" y="889661"/>
            <a:ext cx="9368065" cy="443198"/>
          </a:xfrm>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sp>
        <p:nvSpPr>
          <p:cNvPr id="6" name="Sprechblase: rechteckig 5">
            <a:extLst>
              <a:ext uri="{FF2B5EF4-FFF2-40B4-BE49-F238E27FC236}">
                <a16:creationId xmlns:a16="http://schemas.microsoft.com/office/drawing/2014/main" id="{407D8247-35E3-6A19-CCCB-1EF5384C5732}"/>
              </a:ext>
            </a:extLst>
          </p:cNvPr>
          <p:cNvSpPr/>
          <p:nvPr/>
        </p:nvSpPr>
        <p:spPr>
          <a:xfrm>
            <a:off x="526409" y="1599951"/>
            <a:ext cx="3012177" cy="3653536"/>
          </a:xfrm>
          <a:prstGeom prst="wedgeRectCallout">
            <a:avLst/>
          </a:prstGeom>
          <a:solidFill>
            <a:schemeClr val="bg1"/>
          </a:solidFill>
          <a:ln>
            <a:solidFill>
              <a:srgbClr val="0080C5"/>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4400" dirty="0">
                <a:solidFill>
                  <a:srgbClr val="0080C5"/>
                </a:solidFill>
                <a:latin typeface="Arial Narrow" panose="020B0606020202030204" pitchFamily="34" charset="0"/>
                <a:ea typeface="Yu Gothic UI" panose="020B0500000000000000" pitchFamily="34" charset="-128"/>
                <a:cs typeface="Calibri" panose="020F0502020204030204" pitchFamily="34" charset="0"/>
              </a:rPr>
              <a:t>Was versteht man unter Künstlicher Intelligenz?</a:t>
            </a:r>
          </a:p>
        </p:txBody>
      </p:sp>
      <p:sp>
        <p:nvSpPr>
          <p:cNvPr id="7" name="Rechteck: gefaltete Ecke 6">
            <a:extLst>
              <a:ext uri="{FF2B5EF4-FFF2-40B4-BE49-F238E27FC236}">
                <a16:creationId xmlns:a16="http://schemas.microsoft.com/office/drawing/2014/main" id="{BF352D40-ACEB-29DF-C235-BA034459105D}"/>
              </a:ext>
            </a:extLst>
          </p:cNvPr>
          <p:cNvSpPr/>
          <p:nvPr/>
        </p:nvSpPr>
        <p:spPr>
          <a:xfrm>
            <a:off x="5024957" y="1599701"/>
            <a:ext cx="6651104" cy="3852831"/>
          </a:xfrm>
          <a:prstGeom prst="foldedCorne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endParaRPr lang="de-DE" b="1" i="0" dirty="0">
              <a:solidFill>
                <a:srgbClr val="111314"/>
              </a:solidFill>
              <a:effectLst/>
            </a:endParaRPr>
          </a:p>
          <a:p>
            <a:endParaRPr lang="de-DE" sz="2000" b="1" i="0" dirty="0">
              <a:solidFill>
                <a:srgbClr val="111314"/>
              </a:solidFill>
              <a:effectLst/>
            </a:endParaRPr>
          </a:p>
          <a:p>
            <a:r>
              <a:rPr lang="de-DE" sz="2000" b="1" i="0" dirty="0">
                <a:solidFill>
                  <a:srgbClr val="111314"/>
                </a:solidFill>
                <a:effectLst/>
              </a:rPr>
              <a:t>Künstliche Intelligenz</a:t>
            </a:r>
            <a:r>
              <a:rPr lang="de-DE" sz="2000" b="0" i="0" dirty="0">
                <a:solidFill>
                  <a:srgbClr val="111314"/>
                </a:solidFill>
                <a:effectLst/>
              </a:rPr>
              <a:t> beschreibt die </a:t>
            </a:r>
            <a:r>
              <a:rPr lang="de-DE" sz="2000" b="1" i="0" dirty="0">
                <a:solidFill>
                  <a:srgbClr val="0080C5"/>
                </a:solidFill>
                <a:effectLst/>
              </a:rPr>
              <a:t>Fähigkeit von Maschinen</a:t>
            </a:r>
            <a:r>
              <a:rPr lang="de-DE" sz="2000" b="0" i="0" dirty="0">
                <a:solidFill>
                  <a:srgbClr val="111314"/>
                </a:solidFill>
                <a:effectLst/>
              </a:rPr>
              <a:t>, basierend auf Algorithmen Aufgaben </a:t>
            </a:r>
            <a:r>
              <a:rPr lang="de-DE" sz="2000" b="1" dirty="0">
                <a:solidFill>
                  <a:srgbClr val="0080C5"/>
                </a:solidFill>
              </a:rPr>
              <a:t>autonom </a:t>
            </a:r>
            <a:r>
              <a:rPr lang="de-DE" sz="2000" b="0" i="0" dirty="0">
                <a:solidFill>
                  <a:srgbClr val="111314"/>
                </a:solidFill>
                <a:effectLst/>
              </a:rPr>
              <a:t>auszuführen und dabei die Problemlösungs- und Entscheidungsfähigkeiten des </a:t>
            </a:r>
            <a:r>
              <a:rPr lang="de-DE" sz="2000" b="1" i="0" dirty="0">
                <a:solidFill>
                  <a:srgbClr val="0080C5"/>
                </a:solidFill>
                <a:effectLst/>
              </a:rPr>
              <a:t>menschlichen Verstandes </a:t>
            </a:r>
            <a:r>
              <a:rPr lang="de-DE" sz="2000" b="0" i="0" dirty="0">
                <a:solidFill>
                  <a:srgbClr val="111314"/>
                </a:solidFill>
                <a:effectLst/>
              </a:rPr>
              <a:t>nachzuahmen.</a:t>
            </a:r>
            <a:endParaRPr lang="de-DE" dirty="0">
              <a:solidFill>
                <a:schemeClr val="tx1"/>
              </a:solidFill>
            </a:endParaRPr>
          </a:p>
          <a:p>
            <a:r>
              <a:rPr lang="de-DE" sz="1800" dirty="0">
                <a:solidFill>
                  <a:schemeClr val="tx1"/>
                </a:solidFill>
                <a:effectLst/>
                <a:ea typeface="Times New Roman" panose="02020603050405020304" pitchFamily="18" charset="0"/>
              </a:rPr>
              <a:t>	</a:t>
            </a:r>
          </a:p>
          <a:p>
            <a:r>
              <a:rPr lang="de-DE" dirty="0">
                <a:solidFill>
                  <a:schemeClr val="tx1"/>
                </a:solidFill>
                <a:ea typeface="Times New Roman" panose="02020603050405020304" pitchFamily="18" charset="0"/>
              </a:rPr>
              <a:t>	</a:t>
            </a:r>
            <a:r>
              <a:rPr lang="de-DE" b="1" dirty="0">
                <a:solidFill>
                  <a:schemeClr val="tx1"/>
                </a:solidFill>
                <a:latin typeface="Arial Narrow" panose="020B0606020202030204" pitchFamily="34" charset="0"/>
                <a:ea typeface="Yu Gothic UI" panose="020B0500000000000000" pitchFamily="34" charset="-128"/>
                <a:cs typeface="Calibri" panose="020F0502020204030204" pitchFamily="34" charset="0"/>
              </a:rPr>
              <a:t>Dazu gehört beispielsweise: </a:t>
            </a:r>
          </a:p>
          <a:p>
            <a:r>
              <a:rPr lang="de-DE" sz="1800" dirty="0">
                <a:solidFill>
                  <a:schemeClr val="tx1"/>
                </a:solidFill>
                <a:effectLst/>
                <a:latin typeface="Arial Narrow" panose="020B0606020202030204" pitchFamily="34" charset="0"/>
                <a:ea typeface="Times New Roman" panose="02020603050405020304" pitchFamily="18" charset="0"/>
              </a:rPr>
              <a:t>	</a:t>
            </a:r>
            <a:r>
              <a:rPr lang="de-DE" sz="2000" dirty="0">
                <a:solidFill>
                  <a:schemeClr val="tx1"/>
                </a:solidFill>
                <a:effectLst/>
                <a:latin typeface="Arial Narrow" panose="020B0606020202030204" pitchFamily="34" charset="0"/>
                <a:ea typeface="Times New Roman" panose="02020603050405020304" pitchFamily="18" charset="0"/>
              </a:rPr>
              <a:t>Sprache verstehen, Texte formulieren, Muster erkennen, 	Informationen analysieren, Entscheidungen vorbereiten 	oder Probleme lösen. </a:t>
            </a:r>
            <a:endParaRPr lang="de-DE" sz="1800" dirty="0">
              <a:solidFill>
                <a:schemeClr val="tx1"/>
              </a:solidFill>
              <a:effectLst/>
              <a:latin typeface="Arial Narrow" panose="020B0606020202030204" pitchFamily="34" charset="0"/>
              <a:ea typeface="Times New Roman" panose="02020603050405020304" pitchFamily="18" charset="0"/>
            </a:endParaRPr>
          </a:p>
        </p:txBody>
      </p:sp>
      <p:sp>
        <p:nvSpPr>
          <p:cNvPr id="8" name="Freeform 1808">
            <a:extLst>
              <a:ext uri="{FF2B5EF4-FFF2-40B4-BE49-F238E27FC236}">
                <a16:creationId xmlns:a16="http://schemas.microsoft.com/office/drawing/2014/main" id="{50DA0877-FE24-ABA8-56D6-4115E92C86B9}"/>
              </a:ext>
            </a:extLst>
          </p:cNvPr>
          <p:cNvSpPr>
            <a:spLocks noChangeAspect="1" noEditPoints="1"/>
          </p:cNvSpPr>
          <p:nvPr/>
        </p:nvSpPr>
        <p:spPr bwMode="gray">
          <a:xfrm>
            <a:off x="5328651" y="3853506"/>
            <a:ext cx="526540" cy="711629"/>
          </a:xfrm>
          <a:custGeom>
            <a:avLst/>
            <a:gdLst>
              <a:gd name="T0" fmla="*/ 46 w 70"/>
              <a:gd name="T1" fmla="*/ 3 h 94"/>
              <a:gd name="T2" fmla="*/ 10 w 70"/>
              <a:gd name="T3" fmla="*/ 15 h 94"/>
              <a:gd name="T4" fmla="*/ 8 w 70"/>
              <a:gd name="T5" fmla="*/ 52 h 94"/>
              <a:gd name="T6" fmla="*/ 37 w 70"/>
              <a:gd name="T7" fmla="*/ 94 h 94"/>
              <a:gd name="T8" fmla="*/ 50 w 70"/>
              <a:gd name="T9" fmla="*/ 75 h 94"/>
              <a:gd name="T10" fmla="*/ 64 w 70"/>
              <a:gd name="T11" fmla="*/ 55 h 94"/>
              <a:gd name="T12" fmla="*/ 70 w 70"/>
              <a:gd name="T13" fmla="*/ 32 h 94"/>
              <a:gd name="T14" fmla="*/ 46 w 70"/>
              <a:gd name="T15" fmla="*/ 3 h 94"/>
              <a:gd name="T16" fmla="*/ 37 w 70"/>
              <a:gd name="T17" fmla="*/ 53 h 94"/>
              <a:gd name="T18" fmla="*/ 19 w 70"/>
              <a:gd name="T19" fmla="*/ 35 h 94"/>
              <a:gd name="T20" fmla="*/ 37 w 70"/>
              <a:gd name="T21" fmla="*/ 19 h 94"/>
              <a:gd name="T22" fmla="*/ 54 w 70"/>
              <a:gd name="T23" fmla="*/ 35 h 94"/>
              <a:gd name="T24" fmla="*/ 37 w 70"/>
              <a:gd name="T25"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94">
                <a:moveTo>
                  <a:pt x="46" y="3"/>
                </a:moveTo>
                <a:cubicBezTo>
                  <a:pt x="32" y="0"/>
                  <a:pt x="20" y="4"/>
                  <a:pt x="10" y="15"/>
                </a:cubicBezTo>
                <a:cubicBezTo>
                  <a:pt x="2" y="25"/>
                  <a:pt x="0" y="41"/>
                  <a:pt x="8" y="52"/>
                </a:cubicBezTo>
                <a:cubicBezTo>
                  <a:pt x="17" y="67"/>
                  <a:pt x="27" y="80"/>
                  <a:pt x="37" y="94"/>
                </a:cubicBezTo>
                <a:cubicBezTo>
                  <a:pt x="41" y="88"/>
                  <a:pt x="45" y="81"/>
                  <a:pt x="50" y="75"/>
                </a:cubicBezTo>
                <a:cubicBezTo>
                  <a:pt x="54" y="68"/>
                  <a:pt x="60" y="62"/>
                  <a:pt x="64" y="55"/>
                </a:cubicBezTo>
                <a:cubicBezTo>
                  <a:pt x="67" y="48"/>
                  <a:pt x="70" y="40"/>
                  <a:pt x="70" y="32"/>
                </a:cubicBezTo>
                <a:cubicBezTo>
                  <a:pt x="69" y="18"/>
                  <a:pt x="59" y="7"/>
                  <a:pt x="46" y="3"/>
                </a:cubicBezTo>
                <a:close/>
                <a:moveTo>
                  <a:pt x="37" y="53"/>
                </a:moveTo>
                <a:cubicBezTo>
                  <a:pt x="27" y="53"/>
                  <a:pt x="19" y="45"/>
                  <a:pt x="19" y="35"/>
                </a:cubicBezTo>
                <a:cubicBezTo>
                  <a:pt x="20" y="26"/>
                  <a:pt x="28" y="19"/>
                  <a:pt x="37" y="19"/>
                </a:cubicBezTo>
                <a:cubicBezTo>
                  <a:pt x="46" y="19"/>
                  <a:pt x="53" y="26"/>
                  <a:pt x="54" y="35"/>
                </a:cubicBezTo>
                <a:cubicBezTo>
                  <a:pt x="54" y="45"/>
                  <a:pt x="46" y="53"/>
                  <a:pt x="37" y="5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2" name="Grafik 1">
            <a:extLst>
              <a:ext uri="{FF2B5EF4-FFF2-40B4-BE49-F238E27FC236}">
                <a16:creationId xmlns:a16="http://schemas.microsoft.com/office/drawing/2014/main" id="{9E04B527-1846-1786-5962-D0FD2075EE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8166" y="4631995"/>
            <a:ext cx="1336344" cy="1336344"/>
          </a:xfrm>
          <a:prstGeom prst="rect">
            <a:avLst/>
          </a:prstGeom>
        </p:spPr>
      </p:pic>
    </p:spTree>
    <p:extLst>
      <p:ext uri="{BB962C8B-B14F-4D97-AF65-F5344CB8AC3E}">
        <p14:creationId xmlns:p14="http://schemas.microsoft.com/office/powerpoint/2010/main" val="2655657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A20BB1-B301-5FCB-5198-10A519FD5473}"/>
              </a:ext>
            </a:extLst>
          </p:cNvPr>
          <p:cNvSpPr>
            <a:spLocks noGrp="1"/>
          </p:cNvSpPr>
          <p:nvPr>
            <p:ph type="dt" sz="half" idx="10"/>
          </p:nvPr>
        </p:nvSpPr>
        <p:spPr/>
        <p:txBody>
          <a:bodyPr/>
          <a:lstStyle/>
          <a:p>
            <a:r>
              <a:rPr lang="de-DE"/>
              <a:t>Stand 08/26</a:t>
            </a:r>
            <a:endParaRPr lang="de-DE" dirty="0"/>
          </a:p>
        </p:txBody>
      </p:sp>
      <p:sp>
        <p:nvSpPr>
          <p:cNvPr id="4" name="Fußzeilenplatzhalter 3">
            <a:extLst>
              <a:ext uri="{FF2B5EF4-FFF2-40B4-BE49-F238E27FC236}">
                <a16:creationId xmlns:a16="http://schemas.microsoft.com/office/drawing/2014/main" id="{F576E536-85D3-0933-4A2F-BE28A85C6C9D}"/>
              </a:ext>
            </a:extLst>
          </p:cNvPr>
          <p:cNvSpPr>
            <a:spLocks noGrp="1"/>
          </p:cNvSpPr>
          <p:nvPr>
            <p:ph type="ftr" sz="quarter" idx="11"/>
          </p:nvPr>
        </p:nvSpPr>
        <p:spPr/>
        <p:txBody>
          <a:bodyPr/>
          <a:lstStyle/>
          <a:p>
            <a:r>
              <a:rPr lang="de-DE"/>
              <a:t>Lena Sicheneder | VL II - Einführungswoche | Künstliche Intelligenz</a:t>
            </a:r>
            <a:endParaRPr lang="de-DE" dirty="0"/>
          </a:p>
        </p:txBody>
      </p:sp>
      <p:sp>
        <p:nvSpPr>
          <p:cNvPr id="5" name="Foliennummernplatzhalter 4">
            <a:extLst>
              <a:ext uri="{FF2B5EF4-FFF2-40B4-BE49-F238E27FC236}">
                <a16:creationId xmlns:a16="http://schemas.microsoft.com/office/drawing/2014/main" id="{660E1720-DF9D-8034-0371-FD4BD68414E0}"/>
              </a:ext>
            </a:extLst>
          </p:cNvPr>
          <p:cNvSpPr>
            <a:spLocks noGrp="1"/>
          </p:cNvSpPr>
          <p:nvPr>
            <p:ph type="sldNum" sz="quarter" idx="12"/>
          </p:nvPr>
        </p:nvSpPr>
        <p:spPr/>
        <p:txBody>
          <a:bodyPr/>
          <a:lstStyle/>
          <a:p>
            <a:fld id="{3ACDD500-7F1F-4995-B176-5463F0E054D5}" type="slidenum">
              <a:rPr lang="de-DE" smtClean="0"/>
              <a:pPr/>
              <a:t>9</a:t>
            </a:fld>
            <a:endParaRPr lang="de-DE" dirty="0"/>
          </a:p>
        </p:txBody>
      </p:sp>
      <p:sp>
        <p:nvSpPr>
          <p:cNvPr id="24" name="Textplatzhalter 23">
            <a:extLst>
              <a:ext uri="{FF2B5EF4-FFF2-40B4-BE49-F238E27FC236}">
                <a16:creationId xmlns:a16="http://schemas.microsoft.com/office/drawing/2014/main" id="{AC5C3AF6-4433-BEEB-5129-1925F863E813}"/>
              </a:ext>
            </a:extLst>
          </p:cNvPr>
          <p:cNvSpPr>
            <a:spLocks noGrp="1"/>
          </p:cNvSpPr>
          <p:nvPr>
            <p:ph type="body" sz="quarter" idx="14"/>
          </p:nvPr>
        </p:nvSpPr>
        <p:spPr/>
        <p:txBody>
          <a:bodyPr/>
          <a:lstStyle/>
          <a:p>
            <a:r>
              <a:rPr lang="de-DE" sz="2000" kern="100" dirty="0">
                <a:effectLst/>
                <a:ea typeface="Aptos" panose="020B0004020202020204" pitchFamily="34" charset="0"/>
                <a:cs typeface="Times New Roman" panose="02020603050405020304" pitchFamily="18" charset="0"/>
              </a:rPr>
              <a:t>Begriff und Funktionsweisen</a:t>
            </a:r>
          </a:p>
          <a:p>
            <a:endParaRPr lang="de-DE" dirty="0"/>
          </a:p>
        </p:txBody>
      </p:sp>
      <p:sp>
        <p:nvSpPr>
          <p:cNvPr id="23" name="Titel 22">
            <a:extLst>
              <a:ext uri="{FF2B5EF4-FFF2-40B4-BE49-F238E27FC236}">
                <a16:creationId xmlns:a16="http://schemas.microsoft.com/office/drawing/2014/main" id="{F335CC12-64F7-B27B-F8C2-1ACD5356AB77}"/>
              </a:ext>
            </a:extLst>
          </p:cNvPr>
          <p:cNvSpPr>
            <a:spLocks noGrp="1"/>
          </p:cNvSpPr>
          <p:nvPr>
            <p:ph type="title"/>
          </p:nvPr>
        </p:nvSpPr>
        <p:spPr/>
        <p:txBody>
          <a:bodyPr/>
          <a:lstStyle/>
          <a:p>
            <a:r>
              <a:rPr lang="de-DE" sz="2800" kern="100" dirty="0">
                <a:effectLst/>
                <a:ea typeface="Aptos" panose="020B0004020202020204" pitchFamily="34" charset="0"/>
                <a:cs typeface="Times New Roman" panose="02020603050405020304" pitchFamily="18" charset="0"/>
              </a:rPr>
              <a:t>Einsatz von KI in der öffentlichen Verwaltung</a:t>
            </a:r>
          </a:p>
        </p:txBody>
      </p:sp>
      <p:pic>
        <p:nvPicPr>
          <p:cNvPr id="8" name="Grafik 7">
            <a:extLst>
              <a:ext uri="{FF2B5EF4-FFF2-40B4-BE49-F238E27FC236}">
                <a16:creationId xmlns:a16="http://schemas.microsoft.com/office/drawing/2014/main" id="{2AB3637A-90C8-CF16-AF96-D62FB6D48E30}"/>
              </a:ext>
            </a:extLst>
          </p:cNvPr>
          <p:cNvPicPr>
            <a:picLocks noChangeAspect="1"/>
          </p:cNvPicPr>
          <p:nvPr/>
        </p:nvPicPr>
        <p:blipFill>
          <a:blip r:embed="rId2">
            <a:extLst>
              <a:ext uri="{28A0092B-C50C-407E-A947-70E740481C1C}">
                <a14:useLocalDpi xmlns:a14="http://schemas.microsoft.com/office/drawing/2010/main" val="0"/>
              </a:ext>
            </a:extLst>
          </a:blip>
          <a:srcRect l="6181" t="11837" r="59664" b="15223"/>
          <a:stretch/>
        </p:blipFill>
        <p:spPr>
          <a:xfrm>
            <a:off x="2182483" y="1196642"/>
            <a:ext cx="2400922" cy="2633936"/>
          </a:xfrm>
          <a:prstGeom prst="rect">
            <a:avLst/>
          </a:prstGeom>
        </p:spPr>
      </p:pic>
      <p:sp>
        <p:nvSpPr>
          <p:cNvPr id="9" name="Rechteck 8">
            <a:extLst>
              <a:ext uri="{FF2B5EF4-FFF2-40B4-BE49-F238E27FC236}">
                <a16:creationId xmlns:a16="http://schemas.microsoft.com/office/drawing/2014/main" id="{25D56109-AB3E-DD4C-187A-071280E407F8}"/>
              </a:ext>
            </a:extLst>
          </p:cNvPr>
          <p:cNvSpPr/>
          <p:nvPr/>
        </p:nvSpPr>
        <p:spPr>
          <a:xfrm>
            <a:off x="821285" y="3909130"/>
            <a:ext cx="4805133" cy="2432404"/>
          </a:xfrm>
          <a:prstGeom prst="rect">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Löst </a:t>
            </a:r>
            <a:r>
              <a:rPr lang="de-DE" sz="2400" b="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klar definierte Aufgaben </a:t>
            </a: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in einem </a:t>
            </a:r>
            <a:r>
              <a:rPr lang="de-DE" sz="2400" b="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begrenzten</a:t>
            </a: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 Anwendungsbereich, z. B. Chatbots, Übersetzung oder Bilderkennung.</a:t>
            </a:r>
            <a:endParaRPr lang="de-DE" sz="2000" dirty="0">
              <a:solidFill>
                <a:schemeClr val="bg1"/>
              </a:solidFill>
              <a:latin typeface="Arial Narrow" panose="020B0606020202030204" pitchFamily="34" charset="0"/>
              <a:ea typeface="Yu Gothic UI" panose="020B0500000000000000" pitchFamily="34" charset="-128"/>
              <a:cs typeface="Calibri" panose="020F0502020204030204" pitchFamily="34" charset="0"/>
            </a:endParaRPr>
          </a:p>
        </p:txBody>
      </p:sp>
      <p:sp>
        <p:nvSpPr>
          <p:cNvPr id="10" name="Rechteck 9">
            <a:extLst>
              <a:ext uri="{FF2B5EF4-FFF2-40B4-BE49-F238E27FC236}">
                <a16:creationId xmlns:a16="http://schemas.microsoft.com/office/drawing/2014/main" id="{DC194951-06B1-8DF7-5CD5-1278D204757E}"/>
              </a:ext>
            </a:extLst>
          </p:cNvPr>
          <p:cNvSpPr/>
          <p:nvPr/>
        </p:nvSpPr>
        <p:spPr>
          <a:xfrm>
            <a:off x="6323162" y="3909129"/>
            <a:ext cx="5352899" cy="2432404"/>
          </a:xfrm>
          <a:prstGeom prst="rect">
            <a:avLst/>
          </a:prstGeom>
          <a:solidFill>
            <a:srgbClr val="E91F7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Beschreibt eine KI mit </a:t>
            </a:r>
            <a:r>
              <a:rPr lang="de-DE" sz="2400" b="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menschenähnlichen kognitiven Fähigkeiten</a:t>
            </a:r>
            <a:r>
              <a:rPr lang="de-DE" sz="2400"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 die flexibel und selbstständig unterschiedlichste Aufgaben bewältigen könnte. </a:t>
            </a:r>
          </a:p>
          <a:p>
            <a:br>
              <a:rPr lang="de-DE" sz="2400" b="1" i="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br>
            <a:r>
              <a:rPr lang="de-DE" sz="2400" b="1" i="1" dirty="0">
                <a:solidFill>
                  <a:schemeClr val="bg1"/>
                </a:solidFill>
                <a:latin typeface="Arial Narrow" panose="020B0606020202030204" pitchFamily="34" charset="0"/>
                <a:ea typeface="Yu Gothic UI" panose="020B0500000000000000" pitchFamily="34" charset="-128"/>
                <a:cs typeface="Calibri" panose="020F0502020204030204" pitchFamily="34" charset="0"/>
              </a:rPr>
              <a:t>Eine solche KI existiert bislang nicht.</a:t>
            </a:r>
          </a:p>
        </p:txBody>
      </p:sp>
      <p:pic>
        <p:nvPicPr>
          <p:cNvPr id="12" name="Grafik 11">
            <a:extLst>
              <a:ext uri="{FF2B5EF4-FFF2-40B4-BE49-F238E27FC236}">
                <a16:creationId xmlns:a16="http://schemas.microsoft.com/office/drawing/2014/main" id="{522CE90C-1DDB-8C2F-3F12-00BD9406FE88}"/>
              </a:ext>
            </a:extLst>
          </p:cNvPr>
          <p:cNvPicPr>
            <a:picLocks noChangeAspect="1"/>
          </p:cNvPicPr>
          <p:nvPr/>
        </p:nvPicPr>
        <p:blipFill>
          <a:blip r:embed="rId2">
            <a:extLst>
              <a:ext uri="{28A0092B-C50C-407E-A947-70E740481C1C}">
                <a14:useLocalDpi xmlns:a14="http://schemas.microsoft.com/office/drawing/2010/main" val="0"/>
              </a:ext>
            </a:extLst>
          </a:blip>
          <a:srcRect l="50000" r="1722" b="15085"/>
          <a:stretch/>
        </p:blipFill>
        <p:spPr>
          <a:xfrm>
            <a:off x="7216775" y="787556"/>
            <a:ext cx="3367837" cy="3043022"/>
          </a:xfrm>
          <a:prstGeom prst="rect">
            <a:avLst/>
          </a:prstGeom>
        </p:spPr>
      </p:pic>
    </p:spTree>
    <p:extLst>
      <p:ext uri="{BB962C8B-B14F-4D97-AF65-F5344CB8AC3E}">
        <p14:creationId xmlns:p14="http://schemas.microsoft.com/office/powerpoint/2010/main" val="3105553277"/>
      </p:ext>
    </p:extLst>
  </p:cSld>
  <p:clrMapOvr>
    <a:masterClrMapping/>
  </p:clrMapOvr>
</p:sld>
</file>

<file path=ppt/theme/theme1.xml><?xml version="1.0" encoding="utf-8"?>
<a:theme xmlns:a="http://schemas.openxmlformats.org/drawingml/2006/main" name="BVS Master">
  <a:themeElements>
    <a:clrScheme name="BVS">
      <a:dk1>
        <a:srgbClr val="000000"/>
      </a:dk1>
      <a:lt1>
        <a:srgbClr val="FFFFFF"/>
      </a:lt1>
      <a:dk2>
        <a:srgbClr val="0080C5"/>
      </a:dk2>
      <a:lt2>
        <a:srgbClr val="FFFFFF"/>
      </a:lt2>
      <a:accent1>
        <a:srgbClr val="0080C5"/>
      </a:accent1>
      <a:accent2>
        <a:srgbClr val="000000"/>
      </a:accent2>
      <a:accent3>
        <a:srgbClr val="5B95BF"/>
      </a:accent3>
      <a:accent4>
        <a:srgbClr val="AAAAAA"/>
      </a:accent4>
      <a:accent5>
        <a:srgbClr val="FBE445"/>
      </a:accent5>
      <a:accent6>
        <a:srgbClr val="F4911A"/>
      </a:accent6>
      <a:hlink>
        <a:srgbClr val="FFA50F"/>
      </a:hlink>
      <a:folHlink>
        <a:srgbClr val="000000"/>
      </a:folHlink>
    </a:clrScheme>
    <a:fontScheme name="BVS">
      <a:majorFont>
        <a:latin typeface="Ebrima"/>
        <a:ea typeface=""/>
        <a:cs typeface=""/>
      </a:majorFont>
      <a:minorFont>
        <a:latin typeface="Ebri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180000" tIns="180000" rIns="180000" bIns="180000" rtlCol="0" anchor="ctr"/>
      <a:lstStyle>
        <a:defPPr algn="ctr">
          <a:defRPr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252000" marR="0" indent="-252000" algn="l" defTabSz="914400" rtl="0" eaLnBrk="1" fontAlgn="auto" latinLnBrk="0" hangingPunct="1">
          <a:lnSpc>
            <a:spcPct val="90000"/>
          </a:lnSpc>
          <a:spcBef>
            <a:spcPts val="0"/>
          </a:spcBef>
          <a:spcAft>
            <a:spcPts val="1800"/>
          </a:spcAft>
          <a:buClr>
            <a:srgbClr val="0080C5"/>
          </a:buClr>
          <a:buSzTx/>
          <a:buFont typeface="Wingdings" panose="05000000000000000000" pitchFamily="2" charset="2"/>
          <a:buChar char=""/>
          <a:tabLst/>
          <a:defRPr kumimoji="0" sz="1600" b="0" i="0" u="none" strike="noStrike" kern="1200" cap="none" spc="0" normalizeH="0" baseline="0" noProof="0" dirty="0" smtClean="0">
            <a:ln>
              <a:noFill/>
            </a:ln>
            <a:solidFill>
              <a:srgbClr val="000000"/>
            </a:solidFill>
            <a:effectLst/>
            <a:uLnTx/>
            <a:uFillTx/>
            <a:latin typeface="Ebrima"/>
            <a:ea typeface="+mn-ea"/>
            <a:cs typeface="+mn-cs"/>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7C64748B88E4F4A81E78C320064AA18" ma:contentTypeVersion="12" ma:contentTypeDescription="Ein neues Dokument erstellen." ma:contentTypeScope="" ma:versionID="030c806bb844dbc6743035c73de650d5">
  <xsd:schema xmlns:xsd="http://www.w3.org/2001/XMLSchema" xmlns:xs="http://www.w3.org/2001/XMLSchema" xmlns:p="http://schemas.microsoft.com/office/2006/metadata/properties" xmlns:ns2="e1a9e197-d112-4abb-aa0c-4ed035d690a3" xmlns:ns3="5d4c14f1-5e26-4315-944b-e10ebb29e5be" targetNamespace="http://schemas.microsoft.com/office/2006/metadata/properties" ma:root="true" ma:fieldsID="edc12508df06b8b59217537d444514bb" ns2:_="" ns3:_="">
    <xsd:import namespace="e1a9e197-d112-4abb-aa0c-4ed035d690a3"/>
    <xsd:import namespace="5d4c14f1-5e26-4315-944b-e10ebb29e5b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a9e197-d112-4abb-aa0c-4ed035d690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4c14f1-5e26-4315-944b-e10ebb29e5be"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DD0435E-17C6-4268-B796-FB4F93252C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a9e197-d112-4abb-aa0c-4ed035d690a3"/>
    <ds:schemaRef ds:uri="5d4c14f1-5e26-4315-944b-e10ebb29e5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461F69-3645-4044-95E7-589269353A2A}">
  <ds:schemaRefs>
    <ds:schemaRef ds:uri="http://schemas.microsoft.com/sharepoint/v3/contenttype/forms"/>
  </ds:schemaRefs>
</ds:datastoreItem>
</file>

<file path=customXml/itemProps3.xml><?xml version="1.0" encoding="utf-8"?>
<ds:datastoreItem xmlns:ds="http://schemas.openxmlformats.org/officeDocument/2006/customXml" ds:itemID="{55578B17-5A7F-418E-A017-97577163BF64}">
  <ds:schemaRefs>
    <ds:schemaRef ds:uri="http://purl.org/dc/elements/1.1/"/>
    <ds:schemaRef ds:uri="http://www.w3.org/XML/1998/namespace"/>
    <ds:schemaRef ds:uri="http://schemas.openxmlformats.org/package/2006/metadata/core-properties"/>
    <ds:schemaRef ds:uri="5d4c14f1-5e26-4315-944b-e10ebb29e5be"/>
    <ds:schemaRef ds:uri="http://schemas.microsoft.com/office/2006/documentManagement/types"/>
    <ds:schemaRef ds:uri="http://purl.org/dc/terms/"/>
    <ds:schemaRef ds:uri="e1a9e197-d112-4abb-aa0c-4ed035d690a3"/>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3752</Words>
  <Application>Microsoft Macintosh PowerPoint</Application>
  <PresentationFormat>Breitbild</PresentationFormat>
  <Paragraphs>665</Paragraphs>
  <Slides>68</Slides>
  <Notes>46</Notes>
  <HiddenSlides>0</HiddenSlides>
  <MMClips>2</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68</vt:i4>
      </vt:variant>
    </vt:vector>
  </HeadingPairs>
  <TitlesOfParts>
    <vt:vector size="79" baseType="lpstr">
      <vt:lpstr>Aptos</vt:lpstr>
      <vt:lpstr>Arial</vt:lpstr>
      <vt:lpstr>Arial Narrow</vt:lpstr>
      <vt:lpstr>Bahnschrift Light Condensed</vt:lpstr>
      <vt:lpstr>Calibri</vt:lpstr>
      <vt:lpstr>Ebrima</vt:lpstr>
      <vt:lpstr>Google Sans</vt:lpstr>
      <vt:lpstr>Segoe UI</vt:lpstr>
      <vt:lpstr>Times New Roman</vt:lpstr>
      <vt:lpstr>Wingdings</vt:lpstr>
      <vt:lpstr>BVS Master</vt:lpstr>
      <vt:lpstr>LF 8 -  Künstliche Intelligenz </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Einsatz von KI in der öffentlichen Verwaltung</vt:lpstr>
      <vt:lpstr>Rechtlicher Rahmen für den Einsatz von KI</vt:lpstr>
      <vt:lpstr>Rechtlicher Rahmen für den Einsatz von KI</vt:lpstr>
      <vt:lpstr>Einsatz von KI in der öffentlichen Verwaltung</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Rechtlicher Rahmen für den Einsatz von KI</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Einsatz von KI-gestützten Anwendungen </vt:lpstr>
      <vt:lpstr>Vielen Dank für Ihre Aufmerksamkeit.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 Gutschmidt</dc:creator>
  <cp:lastModifiedBy>Patrick Friedl</cp:lastModifiedBy>
  <cp:revision>271</cp:revision>
  <cp:lastPrinted>2026-07-20T05:30:29Z</cp:lastPrinted>
  <dcterms:created xsi:type="dcterms:W3CDTF">2020-04-20T09:44:30Z</dcterms:created>
  <dcterms:modified xsi:type="dcterms:W3CDTF">2026-09-14T08:23:25Z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0x010100B7C64748B88E4F4A81E78C320064AA18</vt:lpwstr>
  </property>
</Properties>
</file>